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651"/>
    <a:srgbClr val="C3D7EB"/>
    <a:srgbClr val="002060"/>
    <a:srgbClr val="823C0A"/>
    <a:srgbClr val="D2DCF0"/>
    <a:srgbClr val="6EB4F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95"/>
    <p:restoredTop sz="94650"/>
  </p:normalViewPr>
  <p:slideViewPr>
    <p:cSldViewPr snapToGrid="0" showGuides="1">
      <p:cViewPr varScale="1">
        <p:scale>
          <a:sx n="91" d="100"/>
          <a:sy n="91" d="100"/>
        </p:scale>
        <p:origin x="224" y="8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 anchor="b">
            <a:normAutofit/>
          </a:bodyPr>
          <a:lstStyle>
            <a:lvl1pPr algn="ctr">
              <a:defRPr sz="70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306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95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764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134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850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07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19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555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96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595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116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C3D7E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69BAD-E135-435A-80E5-D3C14531C7E5}" type="datetimeFigureOut">
              <a:rPr lang="hu-HU" smtClean="0"/>
              <a:t>2023. 04. 11.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2A5FB-D314-4B2A-84D9-36368FDCC3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560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0" y="327258"/>
            <a:ext cx="12192000" cy="1334654"/>
          </a:xfrm>
        </p:spPr>
        <p:txBody>
          <a:bodyPr/>
          <a:lstStyle/>
          <a:p>
            <a:r>
              <a:rPr lang="hu-HU" dirty="0"/>
              <a:t>A macska</a:t>
            </a: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6174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Szélesvásznú</PresentationFormat>
  <Paragraphs>1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A macska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2020-12-10T20:56:28Z</dcterms:created>
  <dcterms:modified xsi:type="dcterms:W3CDTF">2023-04-11T12:44:28Z</dcterms:modified>
</cp:coreProperties>
</file>