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60"/>
  </p:normalViewPr>
  <p:slideViewPr>
    <p:cSldViewPr snapToGrid="0">
      <p:cViewPr varScale="1">
        <p:scale>
          <a:sx n="62" d="100"/>
          <a:sy n="62" d="100"/>
        </p:scale>
        <p:origin x="8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2845D80-AF80-7678-BB88-7D34BD8D41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A857B17-5C10-F1A9-474C-AE9ACCA5A6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308A5DD-0F12-0AE4-0A44-9DA50D479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5F78-C38B-46F6-BC76-95D602CA425B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E664F95-96B7-FF74-D486-BE2358BE9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23F8438-2E53-DEC8-85C6-2AF265807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766A-0E2D-4AA3-B62F-86C4A5E9691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26862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9F6EF5C-AF1A-BFAB-C0DC-1C713326D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BC3ACE7D-A6CB-85A2-3C65-B29C8B66FF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896327C-12EC-951C-F6C5-E13F06F15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5F78-C38B-46F6-BC76-95D602CA425B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18DC3C3-BC07-0BFD-08E8-135F1FF6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A860DDE-8386-8B00-B48D-0F75FE42A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766A-0E2D-4AA3-B62F-86C4A5E9691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18913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50120897-D25C-5D69-3D69-AFF7CD2B13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CF60B77F-D93A-7FED-87E5-CDACDA6B48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06BFB34-BDEF-6D2D-C8D4-68B724E3A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5F78-C38B-46F6-BC76-95D602CA425B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F3D69F4-3B60-C132-1B68-B235B11D8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A3DB997-24F5-27D4-808D-7E5B17DF9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766A-0E2D-4AA3-B62F-86C4A5E9691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3739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AC2A6DD-7E99-A10F-5D1E-DEF7C565F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1C32103-CC5A-2E37-B05A-70464AF1DB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2EAF8DF-9B68-FC05-8F20-1DADD1830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5F78-C38B-46F6-BC76-95D602CA425B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4095AB8-281D-E741-3279-A631F43C3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5906BAE-2DC5-981B-9F89-655A16482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766A-0E2D-4AA3-B62F-86C4A5E9691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22460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660364A-BFA8-BEFC-2D4A-ADBAB4B2B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251D6284-52A8-7537-7111-048864358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2D3369E-5D3E-0287-06D1-16E3DAABB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5F78-C38B-46F6-BC76-95D602CA425B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B66FEF0-2CB2-B100-3B9B-A86A2D2DC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ED969F6-60EA-0DE0-F1AD-F5EEC82A9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766A-0E2D-4AA3-B62F-86C4A5E9691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4455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7659BC7-6F17-C0B0-1330-D7CEFD4FC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18993AD-7235-2154-1D66-891CEF89E2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9FFD6BE-F580-E580-AC95-3F436F9D57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2FDC627F-7947-4B93-42AD-76AB94268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5F78-C38B-46F6-BC76-95D602CA425B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FE2FF71-7779-9CBF-5523-7A368F0BC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FB806DA-F3B8-1EA2-96D2-E01B5567B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766A-0E2D-4AA3-B62F-86C4A5E9691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1448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C5E0212-0C67-0A00-9ED5-78DC6623C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5F24BD9-5EFC-4383-4CAD-1B3A72B7F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7624EBC0-68A6-930A-3406-11CB57375B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48A445BE-437B-A728-DE0D-8F0E8449C8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01C21946-8971-D33C-D76B-4FBC789977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52B63A46-138C-A62F-133C-F20917ECE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5F78-C38B-46F6-BC76-95D602CA425B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C122736B-A018-5ADC-EF40-2EAEC41DF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7F90A7C1-5E46-6321-26CE-2BEDF6946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766A-0E2D-4AA3-B62F-86C4A5E9691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4224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22643A0-8867-0366-1FEB-479C7C0B1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624C797A-E97D-F6ED-798F-53EA9E7D4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5F78-C38B-46F6-BC76-95D602CA425B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2AB64E4E-0572-743F-931A-67F575424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6E3D54D1-E3D7-4C59-3EC0-EC5A49939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766A-0E2D-4AA3-B62F-86C4A5E9691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6271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B9EAC9C0-7387-7179-4B07-43CBD10B7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5F78-C38B-46F6-BC76-95D602CA425B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C99EB058-AF67-43F5-A6EA-D4FB991F0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1F8AC233-B1CB-3F36-0182-E6B48DB90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766A-0E2D-4AA3-B62F-86C4A5E9691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0802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4B5335D-7240-ED1A-B420-027F1D44E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B53E56D-E38B-5392-9192-6F4C82F23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6A6BA8C-4F13-2A51-46C3-0F7510A1D4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02B72F9-3C0C-D8B1-7B25-11F361BED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5F78-C38B-46F6-BC76-95D602CA425B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0B35C8A-5C1C-1EB6-D10F-4C0A67FAD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857337D-627F-10F4-0206-8FD14B7F4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766A-0E2D-4AA3-B62F-86C4A5E9691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910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61F6505-82EC-7D48-330C-A8B4A2BFA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AD8D372C-4D37-9010-ED68-7FF5C773C9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C742088-7DF4-0408-1F7C-EECDB81111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73CC0B3-6C6C-1F1B-97AF-3B933629D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5F78-C38B-46F6-BC76-95D602CA425B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E0C29BE-AC31-DBB3-D867-1726A3B27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0217D7A-B143-031B-4C24-7EA5C1215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766A-0E2D-4AA3-B62F-86C4A5E9691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67005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FB8C310F-A35F-E710-2763-3891DDC1F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EF2C527-7080-A5BF-DAFF-DF5D1F48F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CBDA89D-9781-8489-C663-AF6D3830C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0C5F78-C38B-46F6-BC76-95D602CA425B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A804ACE-5FCD-461D-23B3-7646D2BB9F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4C372B4-3AF4-9816-9DD4-3F37B9F4E7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76766A-0E2D-4AA3-B62F-86C4A5E9691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04993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Kép 16" descr="A képen vázlat, szöveg, lemur, rajz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44E5281F-9818-E292-4871-761F638BDA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8833" y="5077899"/>
            <a:ext cx="1663167" cy="1773310"/>
          </a:xfrm>
          <a:prstGeom prst="rect">
            <a:avLst/>
          </a:prstGeom>
        </p:spPr>
      </p:pic>
      <p:pic>
        <p:nvPicPr>
          <p:cNvPr id="15" name="Kép 14" descr="A képen szöveg, rajzfilm, vázlat, rajz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9D4479E0-CB6F-7416-33C2-E555EBD7F7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9548" y="2342367"/>
            <a:ext cx="1185081" cy="1096751"/>
          </a:xfrm>
          <a:prstGeom prst="rect">
            <a:avLst/>
          </a:prstGeom>
        </p:spPr>
      </p:pic>
      <p:pic>
        <p:nvPicPr>
          <p:cNvPr id="13" name="Kép 12" descr="A képen vázlat, rajz, szöveg, clipart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FC747EB9-5257-9DBE-AE6B-150B593C8A0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584" y="2409849"/>
            <a:ext cx="1041720" cy="1388960"/>
          </a:xfrm>
          <a:prstGeom prst="rect">
            <a:avLst/>
          </a:prstGeom>
        </p:spPr>
      </p:pic>
      <p:pic>
        <p:nvPicPr>
          <p:cNvPr id="21" name="Kép 20" descr="A képen szöveg, vázlat, rajz, fekete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E3FDEEEB-3FF6-9530-6B4E-B55D3613DC5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201" y="2451565"/>
            <a:ext cx="1381674" cy="1611954"/>
          </a:xfrm>
          <a:prstGeom prst="rect">
            <a:avLst/>
          </a:prstGeom>
        </p:spPr>
      </p:pic>
      <p:pic>
        <p:nvPicPr>
          <p:cNvPr id="19" name="Kép 18" descr="A képen szöveg, vázlat, rajz, művészet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15821F68-79E2-7DEE-1CBB-652F589F6EB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76" y="2698822"/>
            <a:ext cx="1607952" cy="2139506"/>
          </a:xfrm>
          <a:prstGeom prst="rect">
            <a:avLst/>
          </a:prstGeom>
        </p:spPr>
      </p:pic>
      <p:pic>
        <p:nvPicPr>
          <p:cNvPr id="9" name="Kép 8" descr="A képen clipart, Animációs film, Állatfigura, rajzfilm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9AC97FFB-7072-CC34-83CA-A263F17B505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412" y="5077899"/>
            <a:ext cx="1139733" cy="1398763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52D2CA4E-5597-DF38-F0C1-CDE68BEBACB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263" y="5691538"/>
            <a:ext cx="558730" cy="546032"/>
          </a:xfrm>
          <a:prstGeom prst="rect">
            <a:avLst/>
          </a:prstGeom>
        </p:spPr>
      </p:pic>
      <p:pic>
        <p:nvPicPr>
          <p:cNvPr id="11" name="Kép 10" descr="A képen vázlat, rajz, szöveg, clipart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CD742BF1-87A0-299A-7914-0E9F8D48952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9565" y="4384778"/>
            <a:ext cx="1939071" cy="2067486"/>
          </a:xfrm>
          <a:prstGeom prst="rect">
            <a:avLst/>
          </a:prstGeom>
        </p:spPr>
      </p:pic>
      <p:pic>
        <p:nvPicPr>
          <p:cNvPr id="5" name="Kép 4" descr="A képen Grafika, művészet, tervezés, kreativitás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458C33F3-4161-89D1-B909-69BD3E788FF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67373" y="2120288"/>
            <a:ext cx="2710526" cy="2264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39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1.11111E-6 L -0.04675 -0.2030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4" y="-10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Szélesvásznú</PresentationFormat>
  <Paragraphs>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Office-téma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Horváth András</dc:creator>
  <cp:lastModifiedBy>Horváth András</cp:lastModifiedBy>
  <cp:revision>1</cp:revision>
  <dcterms:created xsi:type="dcterms:W3CDTF">2026-04-21T06:55:28Z</dcterms:created>
  <dcterms:modified xsi:type="dcterms:W3CDTF">2026-04-21T06:55:33Z</dcterms:modified>
</cp:coreProperties>
</file>