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AA8C"/>
    <a:srgbClr val="00325A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80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lcím 2">
            <a:extLst>
              <a:ext uri="{FF2B5EF4-FFF2-40B4-BE49-F238E27FC236}">
                <a16:creationId xmlns:a16="http://schemas.microsoft.com/office/drawing/2014/main" id="{4C4A639C-E9D1-EEA1-577D-CF4268C574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925CD61-67F3-A73C-5B13-B748BB7F8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872E88E-BA4D-A47B-7F39-B6C5E4E1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FEEFC0A-270A-3C27-9D37-AB00504A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  <p:sp>
        <p:nvSpPr>
          <p:cNvPr id="8" name="Nyíl: felfelé mutató 7">
            <a:extLst>
              <a:ext uri="{FF2B5EF4-FFF2-40B4-BE49-F238E27FC236}">
                <a16:creationId xmlns:a16="http://schemas.microsoft.com/office/drawing/2014/main" id="{BA069257-F50A-4BD1-8032-05D6B2B7A1F2}"/>
              </a:ext>
            </a:extLst>
          </p:cNvPr>
          <p:cNvSpPr/>
          <p:nvPr userDrawn="1"/>
        </p:nvSpPr>
        <p:spPr>
          <a:xfrm rot="10800000">
            <a:off x="10668000" y="5577840"/>
            <a:ext cx="685800" cy="1005840"/>
          </a:xfrm>
          <a:prstGeom prst="upArrow">
            <a:avLst/>
          </a:prstGeom>
          <a:solidFill>
            <a:srgbClr val="5AAA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9" name="Cím 8">
            <a:extLst>
              <a:ext uri="{FF2B5EF4-FFF2-40B4-BE49-F238E27FC236}">
                <a16:creationId xmlns:a16="http://schemas.microsoft.com/office/drawing/2014/main" id="{CDF45397-1F19-46EC-B2F4-BACA40906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Mintacím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2698778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96DDB69-ACEE-D4FF-4C99-7831ECFA2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18796793-8D9E-5993-4A09-814A8E315C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31352A7-4C5D-7108-9B51-A9ADE9FBF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6BFF556-AF76-38C5-2556-FB3A77E4A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54F8311-E2A1-C74E-87B1-35E94E8B8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16336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47579FA0-99F8-F2D4-C3F5-F4CA30EB0F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87000153-7CDF-DECF-2FFD-61BD578807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E439889-305D-F9E6-5926-23CB36A88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6470042-8F03-270B-E2AC-14B6D96C6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4942C98-AFFB-3579-52A1-A4544DBBD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29548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AA61E91-480A-DB6B-3553-893508E53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5D085AD-B556-D3A5-BC24-7AB67A61F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1C050C5-F474-9E52-2B8E-F5BA598E3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F2AC149-69A2-E85E-D328-048BE1077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57B4856-E342-C88F-26B4-B210F4241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2415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A4D77DF-BDAB-0224-CFF3-A0DAAE592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2A583B82-5417-38C2-3962-D0025CC0C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hu-HU" dirty="0"/>
              <a:t>Mintaszöveg szerkesztése</a:t>
            </a:r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D75149A-EE6F-DB8B-FF9E-01BB60A12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6F3BE8E-116D-7064-BA35-CD8E06E4F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1485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A89067F-2B9A-A729-94B4-6C55E4CCA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325A"/>
                </a:solidFill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D3A2953-894B-4E8F-91EC-FFE733E5D1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69D9B281-8F32-1E8B-A677-0076AE447E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386D77B5-D901-BD22-2DE5-78AAF5EAB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2516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60000"/>
    </mc:Choice>
    <mc:Fallback>
      <p:transition spd="slow" advTm="60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D7694C8-17D1-08FF-9607-50FB413A7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F930E865-E8E0-C536-3FA6-A98836B28E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2FC5E7A0-A7AB-C806-3A82-864984453D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11ABF6F9-CDF8-4C0B-7F77-C8C8007573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DD2F4ED6-F9FF-78C8-76D8-A74AF4DAB3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06E0E2EE-7278-C049-644F-909C66D8B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43828BFC-682E-BAF6-4755-4BE016DCE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85615B24-EB9B-3C4C-646C-ED76F370E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41678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0"/>
    </mc:Choice>
    <mc:Fallback>
      <p:transition advClick="0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23C70BE-356B-154D-5D4A-31289E146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057AE280-2743-BA3F-0BA8-F62CCD547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C07C08D5-7251-769B-C936-DA28601CA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57C47923-0242-6932-CAE5-E36799612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3651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669BF0C8-3202-FCFC-E5D1-B5E5B93AC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DFACEE9E-B70E-A31D-F5C4-E080C0442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B2A24320-3CCB-D13F-5C18-3B687C55D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87868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0CE4F02-3538-6226-DA19-2C2965FD2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F4A1132-41FA-21E3-122C-16647D7CE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52325F89-2D9A-54E1-CE83-D3AACA2CAD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94DEB70B-A498-D6B5-8180-EE4B20F6C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A17FB4B4-C2B8-C0DD-9692-794B322C0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936FC5E-5551-83F0-0FD2-CB3585BB0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44283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3E1378F-5A02-8E38-3860-D79611551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D0AE3F08-35B8-77D0-EC8C-EF4D499FF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CD6B637-66BE-4A22-0CFB-A08800C60C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0FFDFACB-5B10-FFF4-4D1A-271A8EA6A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190DCBA-8EEA-3CE1-2408-4ECC91A75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8F93FD4-D119-54C0-A41F-39CD72112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78600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43DDEFFD-90A4-DFC1-79B0-6CA7BD114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gradFill>
            <a:gsLst>
              <a:gs pos="0">
                <a:srgbClr val="5AAA8C"/>
              </a:gs>
              <a:gs pos="51000">
                <a:schemeClr val="bg1"/>
              </a:gs>
              <a:gs pos="100000">
                <a:srgbClr val="5AAA8C"/>
              </a:gs>
            </a:gsLst>
            <a:lin ang="0" scaled="0"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30C17B1-7C91-3539-5BAE-16F2EB38A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961B1DE-22FC-E940-3C4A-5CD0097C73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6040DF8-CA09-FB24-17EB-5B4EA797CF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E95D238-1149-629F-6171-3271C60A40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  <p:sp>
        <p:nvSpPr>
          <p:cNvPr id="7" name="Nyíl: felfelé mutató 6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656ED610-875D-46F5-8782-209F33BD204C}"/>
              </a:ext>
            </a:extLst>
          </p:cNvPr>
          <p:cNvSpPr/>
          <p:nvPr userDrawn="1"/>
        </p:nvSpPr>
        <p:spPr>
          <a:xfrm>
            <a:off x="838200" y="5577840"/>
            <a:ext cx="685800" cy="1005840"/>
          </a:xfrm>
          <a:prstGeom prst="upArrow">
            <a:avLst/>
          </a:prstGeom>
          <a:solidFill>
            <a:srgbClr val="5AAA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8" name="Nyíl: felfelé mutató 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47FF59B-2B14-44CB-A9A2-AAFC05B8095F}"/>
              </a:ext>
            </a:extLst>
          </p:cNvPr>
          <p:cNvSpPr/>
          <p:nvPr userDrawn="1"/>
        </p:nvSpPr>
        <p:spPr>
          <a:xfrm rot="10800000">
            <a:off x="10668000" y="5577840"/>
            <a:ext cx="685800" cy="1005840"/>
          </a:xfrm>
          <a:prstGeom prst="upArrow">
            <a:avLst/>
          </a:prstGeom>
          <a:solidFill>
            <a:srgbClr val="5AAA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747282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chemeClr val="tx1"/>
          </a:solidFill>
          <a:latin typeface="Arial Rounded MT Bold" panose="020F07040305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églalap 5">
            <a:extLst>
              <a:ext uri="{FF2B5EF4-FFF2-40B4-BE49-F238E27FC236}">
                <a16:creationId xmlns:a16="http://schemas.microsoft.com/office/drawing/2014/main" id="{46634C8D-EEAD-404C-A0F4-28AED153D3D0}"/>
              </a:ext>
            </a:extLst>
          </p:cNvPr>
          <p:cNvSpPr/>
          <p:nvPr/>
        </p:nvSpPr>
        <p:spPr>
          <a:xfrm>
            <a:off x="10548424" y="5486400"/>
            <a:ext cx="1027161" cy="12238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0" y="1122363"/>
            <a:ext cx="12192000" cy="2387600"/>
          </a:xfrm>
        </p:spPr>
        <p:txBody>
          <a:bodyPr anchor="ctr">
            <a:normAutofit/>
          </a:bodyPr>
          <a:lstStyle/>
          <a:p>
            <a:r>
              <a:rPr lang="hu-HU" sz="6600" dirty="0">
                <a:latin typeface="Arial Rounded MT Bold" panose="020F0704030504030204" pitchFamily="34" charset="0"/>
              </a:rPr>
              <a:t>Csomagátvétel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0E37FF0-C388-4215-A8E8-E02DF7469D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3087" y="4333875"/>
            <a:ext cx="8505825" cy="2524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églalap 3">
            <a:extLst>
              <a:ext uri="{FF2B5EF4-FFF2-40B4-BE49-F238E27FC236}">
                <a16:creationId xmlns:a16="http://schemas.microsoft.com/office/drawing/2014/main" id="{18EE80F4-76E6-4230-B46A-91E8FE36808F}"/>
              </a:ext>
            </a:extLst>
          </p:cNvPr>
          <p:cNvSpPr/>
          <p:nvPr/>
        </p:nvSpPr>
        <p:spPr>
          <a:xfrm>
            <a:off x="815926" y="5486400"/>
            <a:ext cx="1027161" cy="12238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115250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latin typeface="Arial Rounded MT Bold" panose="020F0704030504030204" pitchFamily="34" charset="0"/>
              </a:rPr>
              <a:t>Vásárlás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1.</a:t>
            </a:r>
          </a:p>
          <a:p>
            <a:pPr marL="0" indent="0">
              <a:buNone/>
            </a:pPr>
            <a:endParaRPr lang="hu-HU" sz="8000" b="1" dirty="0">
              <a:solidFill>
                <a:srgbClr val="5AAA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5" y="1825625"/>
            <a:ext cx="8141677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solidFill>
                  <a:srgbClr val="00325A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Vásárolj partnereink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solidFill>
                  <a:srgbClr val="00325A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webáruházaiban, a kiszállításnál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solidFill>
                  <a:srgbClr val="00325A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pedig válaszd a </a:t>
            </a:r>
            <a:r>
              <a:rPr lang="hu-HU" sz="3600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Csomagautomata</a:t>
            </a:r>
            <a:r>
              <a:rPr lang="hu-HU" sz="3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hu-HU" sz="3600" dirty="0">
                <a:solidFill>
                  <a:srgbClr val="00325A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lehetőséget!</a:t>
            </a: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407" y="3139652"/>
            <a:ext cx="2520000" cy="176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140832"/>
      </p:ext>
    </p:extLst>
  </p:cSld>
  <p:clrMapOvr>
    <a:masterClrMapping/>
  </p:clrMapOvr>
  <p:transition spd="slow" advTm="60000">
    <p:cover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5AAA8C"/>
              </a:gs>
              <a:gs pos="51000">
                <a:schemeClr val="bg1"/>
              </a:gs>
              <a:gs pos="100000">
                <a:srgbClr val="5AAA8C"/>
              </a:gs>
            </a:gsLst>
            <a:lin ang="0" scaled="0"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Hely megadása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2.</a:t>
            </a:r>
          </a:p>
          <a:p>
            <a:pPr marL="0" indent="0" algn="ctr">
              <a:buNone/>
            </a:pPr>
            <a:endParaRPr lang="hu-HU" sz="8000" dirty="0">
              <a:solidFill>
                <a:srgbClr val="5AAA8C"/>
              </a:solidFill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solidFill>
                  <a:srgbClr val="00325A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Válaszd ki a lakhelyedhez legközelebb eső</a:t>
            </a:r>
            <a:r>
              <a:rPr lang="hu-HU" sz="3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Csomagautomatát</a:t>
            </a:r>
            <a:r>
              <a:rPr lang="hu-HU" sz="3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hu-HU" sz="3600" dirty="0">
                <a:solidFill>
                  <a:srgbClr val="00325A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és add meg mobiltelefonszámodat!</a:t>
            </a:r>
          </a:p>
        </p:txBody>
      </p:sp>
      <p:sp>
        <p:nvSpPr>
          <p:cNvPr id="2" name="Ellipszis buborék 1"/>
          <p:cNvSpPr/>
          <p:nvPr/>
        </p:nvSpPr>
        <p:spPr>
          <a:xfrm>
            <a:off x="1453407" y="3024547"/>
            <a:ext cx="1800000" cy="1800000"/>
          </a:xfrm>
          <a:prstGeom prst="wedgeEllipseCallout">
            <a:avLst>
              <a:gd name="adj1" fmla="val -318"/>
              <a:gd name="adj2" fmla="val 93762"/>
            </a:avLst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8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8B7D6B08-6527-408A-8F7B-6B2C8B012A7A}"/>
              </a:ext>
            </a:extLst>
          </p:cNvPr>
          <p:cNvSpPr txBox="1"/>
          <p:nvPr/>
        </p:nvSpPr>
        <p:spPr>
          <a:xfrm>
            <a:off x="1801560" y="3570604"/>
            <a:ext cx="1097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4000" dirty="0">
                <a:solidFill>
                  <a:schemeClr val="bg1"/>
                </a:solidFill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84245533"/>
      </p:ext>
    </p:extLst>
  </p:cSld>
  <p:clrMapOvr>
    <a:masterClrMapping/>
  </p:clrMapOvr>
  <p:transition spd="slow" advTm="60000">
    <p:cover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Értesítés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3.</a:t>
            </a:r>
          </a:p>
          <a:p>
            <a:pPr marL="0" indent="0" algn="ctr">
              <a:buNone/>
            </a:pPr>
            <a:endParaRPr lang="hu-HU" sz="8000" dirty="0">
              <a:solidFill>
                <a:srgbClr val="5AAA8C"/>
              </a:solidFill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hu-HU" sz="3600" dirty="0">
                <a:solidFill>
                  <a:srgbClr val="00325A"/>
                </a:solidFill>
                <a:cs typeface="Arial" panose="020B0604020202020204" pitchFamily="34" charset="0"/>
              </a:rPr>
              <a:t>Ha a csomagod megérkezett,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hu-HU" sz="3600" dirty="0">
                <a:solidFill>
                  <a:srgbClr val="00325A"/>
                </a:solidFill>
                <a:cs typeface="Arial" panose="020B0604020202020204" pitchFamily="34" charset="0"/>
              </a:rPr>
              <a:t> SMS-ben értesítünk. Az üzenetben elküldött egyedi, csak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hu-HU" sz="3600" dirty="0">
                <a:solidFill>
                  <a:srgbClr val="00325A"/>
                </a:solidFill>
                <a:cs typeface="Arial" panose="020B0604020202020204" pitchFamily="34" charset="0"/>
              </a:rPr>
              <a:t> általad ismert kóddal nyithatod ki a</a:t>
            </a:r>
            <a:r>
              <a:rPr lang="hu-HU" sz="3600" dirty="0">
                <a:cs typeface="Arial" panose="020B0604020202020204" pitchFamily="34" charset="0"/>
              </a:rPr>
              <a:t> </a:t>
            </a:r>
            <a:r>
              <a:rPr lang="hu-HU" sz="3600" dirty="0">
                <a:solidFill>
                  <a:srgbClr val="C00000"/>
                </a:solidFill>
                <a:cs typeface="Arial" panose="020B0604020202020204" pitchFamily="34" charset="0"/>
              </a:rPr>
              <a:t>Csomagautomata</a:t>
            </a:r>
            <a:r>
              <a:rPr lang="hu-HU" sz="3600" dirty="0">
                <a:cs typeface="Arial" panose="020B0604020202020204" pitchFamily="34" charset="0"/>
              </a:rPr>
              <a:t> </a:t>
            </a:r>
            <a:r>
              <a:rPr lang="hu-HU" sz="3600" dirty="0">
                <a:solidFill>
                  <a:srgbClr val="00325A"/>
                </a:solidFill>
                <a:cs typeface="Arial" panose="020B0604020202020204" pitchFamily="34" charset="0"/>
              </a:rPr>
              <a:t>ajtaját.</a:t>
            </a:r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607CF0EE-6909-405D-ECF8-1278D99AE2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394" y="3082038"/>
            <a:ext cx="1524000" cy="2657475"/>
          </a:xfrm>
          <a:prstGeom prst="rect">
            <a:avLst/>
          </a:prstGeom>
        </p:spPr>
      </p:pic>
      <p:sp>
        <p:nvSpPr>
          <p:cNvPr id="2" name="Szövegdoboz 1">
            <a:extLst>
              <a:ext uri="{FF2B5EF4-FFF2-40B4-BE49-F238E27FC236}">
                <a16:creationId xmlns:a16="http://schemas.microsoft.com/office/drawing/2014/main" id="{567D6C4D-DE16-4A7B-BAC6-30C59FA38C6E}"/>
              </a:ext>
            </a:extLst>
          </p:cNvPr>
          <p:cNvSpPr txBox="1"/>
          <p:nvPr/>
        </p:nvSpPr>
        <p:spPr>
          <a:xfrm>
            <a:off x="1645920" y="4051495"/>
            <a:ext cx="11113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400" dirty="0">
                <a:solidFill>
                  <a:srgbClr val="00325A"/>
                </a:solidFill>
              </a:rPr>
              <a:t>123456789</a:t>
            </a:r>
          </a:p>
        </p:txBody>
      </p:sp>
    </p:spTree>
    <p:extLst>
      <p:ext uri="{BB962C8B-B14F-4D97-AF65-F5344CB8AC3E}">
        <p14:creationId xmlns:p14="http://schemas.microsoft.com/office/powerpoint/2010/main" val="2638004354"/>
      </p:ext>
    </p:extLst>
  </p:cSld>
  <p:clrMapOvr>
    <a:masterClrMapping/>
  </p:clrMapOvr>
  <p:transition spd="slow" advTm="60000">
    <p:cover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Átvétel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4.</a:t>
            </a:r>
          </a:p>
          <a:p>
            <a:pPr marL="0" indent="0" algn="ctr">
              <a:buNone/>
            </a:pPr>
            <a:endParaRPr lang="hu-HU" sz="8000" dirty="0">
              <a:solidFill>
                <a:srgbClr val="5AAA8C"/>
              </a:solidFill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solidFill>
                  <a:srgbClr val="00325A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Látogass el a</a:t>
            </a:r>
            <a:r>
              <a:rPr lang="hu-HU" sz="3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hu-HU" sz="3600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Csomagautomatához</a:t>
            </a:r>
            <a:r>
              <a:rPr lang="hu-HU" sz="3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hu-HU" sz="3600" dirty="0">
                <a:solidFill>
                  <a:srgbClr val="00325A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add meg a kódodat és nyisd ki a rekeszedet! A csomag tartalmáról csak neked van tudomásod.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417C80E3-CA16-136C-8660-ADEC359B95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3975" y="4088545"/>
            <a:ext cx="1685925" cy="1695450"/>
          </a:xfrm>
          <a:prstGeom prst="rect">
            <a:avLst/>
          </a:prstGeom>
        </p:spPr>
      </p:pic>
      <p:sp>
        <p:nvSpPr>
          <p:cNvPr id="2" name="Ellipszis 1">
            <a:extLst>
              <a:ext uri="{FF2B5EF4-FFF2-40B4-BE49-F238E27FC236}">
                <a16:creationId xmlns:a16="http://schemas.microsoft.com/office/drawing/2014/main" id="{4946834D-7FDC-482F-86E9-4E463E07109C}"/>
              </a:ext>
            </a:extLst>
          </p:cNvPr>
          <p:cNvSpPr/>
          <p:nvPr/>
        </p:nvSpPr>
        <p:spPr>
          <a:xfrm>
            <a:off x="1725915" y="3973952"/>
            <a:ext cx="484163" cy="484163"/>
          </a:xfrm>
          <a:prstGeom prst="ellipse">
            <a:avLst/>
          </a:prstGeom>
          <a:solidFill>
            <a:srgbClr val="5AAA8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Ellipszis 6">
            <a:extLst>
              <a:ext uri="{FF2B5EF4-FFF2-40B4-BE49-F238E27FC236}">
                <a16:creationId xmlns:a16="http://schemas.microsoft.com/office/drawing/2014/main" id="{1DEDF34A-D662-49F0-BB93-97692E943BEE}"/>
              </a:ext>
            </a:extLst>
          </p:cNvPr>
          <p:cNvSpPr/>
          <p:nvPr/>
        </p:nvSpPr>
        <p:spPr>
          <a:xfrm>
            <a:off x="1733975" y="3495797"/>
            <a:ext cx="484163" cy="484163"/>
          </a:xfrm>
          <a:prstGeom prst="ellipse">
            <a:avLst/>
          </a:prstGeom>
          <a:solidFill>
            <a:srgbClr val="5AAA8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Ellipszis 8">
            <a:extLst>
              <a:ext uri="{FF2B5EF4-FFF2-40B4-BE49-F238E27FC236}">
                <a16:creationId xmlns:a16="http://schemas.microsoft.com/office/drawing/2014/main" id="{A80FD50B-CE49-4305-925C-8FB5B5A19AF4}"/>
              </a:ext>
            </a:extLst>
          </p:cNvPr>
          <p:cNvSpPr/>
          <p:nvPr/>
        </p:nvSpPr>
        <p:spPr>
          <a:xfrm>
            <a:off x="1738210" y="3001694"/>
            <a:ext cx="484163" cy="484163"/>
          </a:xfrm>
          <a:prstGeom prst="ellipse">
            <a:avLst/>
          </a:prstGeom>
          <a:solidFill>
            <a:srgbClr val="5AAA8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Ellipszis 10">
            <a:extLst>
              <a:ext uri="{FF2B5EF4-FFF2-40B4-BE49-F238E27FC236}">
                <a16:creationId xmlns:a16="http://schemas.microsoft.com/office/drawing/2014/main" id="{9A92FA55-A445-4EEC-907D-A3C072C06C5A}"/>
              </a:ext>
            </a:extLst>
          </p:cNvPr>
          <p:cNvSpPr/>
          <p:nvPr/>
        </p:nvSpPr>
        <p:spPr>
          <a:xfrm>
            <a:off x="2223091" y="3489789"/>
            <a:ext cx="484163" cy="484163"/>
          </a:xfrm>
          <a:prstGeom prst="ellipse">
            <a:avLst/>
          </a:prstGeom>
          <a:solidFill>
            <a:srgbClr val="5AAA8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2" name="Ellipszis 11">
            <a:extLst>
              <a:ext uri="{FF2B5EF4-FFF2-40B4-BE49-F238E27FC236}">
                <a16:creationId xmlns:a16="http://schemas.microsoft.com/office/drawing/2014/main" id="{D7FC6B83-868E-41BD-B761-78DA96393A66}"/>
              </a:ext>
            </a:extLst>
          </p:cNvPr>
          <p:cNvSpPr/>
          <p:nvPr/>
        </p:nvSpPr>
        <p:spPr>
          <a:xfrm>
            <a:off x="2227326" y="3007781"/>
            <a:ext cx="484163" cy="484163"/>
          </a:xfrm>
          <a:prstGeom prst="ellipse">
            <a:avLst/>
          </a:prstGeom>
          <a:solidFill>
            <a:srgbClr val="5AAA8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3" name="Ellipszis 12">
            <a:extLst>
              <a:ext uri="{FF2B5EF4-FFF2-40B4-BE49-F238E27FC236}">
                <a16:creationId xmlns:a16="http://schemas.microsoft.com/office/drawing/2014/main" id="{3A587FB5-A108-46DB-957E-5D1A573AA79B}"/>
              </a:ext>
            </a:extLst>
          </p:cNvPr>
          <p:cNvSpPr/>
          <p:nvPr/>
        </p:nvSpPr>
        <p:spPr>
          <a:xfrm>
            <a:off x="2711489" y="3005626"/>
            <a:ext cx="484163" cy="484163"/>
          </a:xfrm>
          <a:prstGeom prst="ellipse">
            <a:avLst/>
          </a:prstGeom>
          <a:solidFill>
            <a:srgbClr val="5AAA8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4" name="Ellipszis 13">
            <a:extLst>
              <a:ext uri="{FF2B5EF4-FFF2-40B4-BE49-F238E27FC236}">
                <a16:creationId xmlns:a16="http://schemas.microsoft.com/office/drawing/2014/main" id="{A91E1221-E643-42F8-B158-7A7F849FF2E9}"/>
              </a:ext>
            </a:extLst>
          </p:cNvPr>
          <p:cNvSpPr/>
          <p:nvPr/>
        </p:nvSpPr>
        <p:spPr>
          <a:xfrm>
            <a:off x="2709731" y="3503460"/>
            <a:ext cx="484163" cy="484163"/>
          </a:xfrm>
          <a:prstGeom prst="ellipse">
            <a:avLst/>
          </a:prstGeom>
          <a:solidFill>
            <a:srgbClr val="5AAA8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5" name="Ellipszis 14">
            <a:extLst>
              <a:ext uri="{FF2B5EF4-FFF2-40B4-BE49-F238E27FC236}">
                <a16:creationId xmlns:a16="http://schemas.microsoft.com/office/drawing/2014/main" id="{1F37F13E-A901-470F-AC63-C15DE7EF071A}"/>
              </a:ext>
            </a:extLst>
          </p:cNvPr>
          <p:cNvSpPr/>
          <p:nvPr/>
        </p:nvSpPr>
        <p:spPr>
          <a:xfrm>
            <a:off x="2709731" y="4028635"/>
            <a:ext cx="484163" cy="484163"/>
          </a:xfrm>
          <a:prstGeom prst="ellipse">
            <a:avLst/>
          </a:prstGeom>
          <a:solidFill>
            <a:srgbClr val="5AAA8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42028871"/>
      </p:ext>
    </p:extLst>
  </p:cSld>
  <p:clrMapOvr>
    <a:masterClrMapping/>
  </p:clrMapOvr>
  <p:transition spd="slow" advTm="60000">
    <p:cover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Fizetés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solidFill>
                  <a:srgbClr val="5AAA8C"/>
                </a:solidFill>
                <a:cs typeface="Arial" panose="020B0604020202020204" pitchFamily="34" charset="0"/>
              </a:rPr>
              <a:t>5.</a:t>
            </a:r>
          </a:p>
          <a:p>
            <a:pPr marL="0" indent="0" algn="ctr">
              <a:buNone/>
            </a:pPr>
            <a:endParaRPr lang="hu-HU" sz="8000" dirty="0">
              <a:solidFill>
                <a:srgbClr val="5AAA8C"/>
              </a:solidFill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solidFill>
                  <a:srgbClr val="00325A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Ha még nem fizettél, nincs ok az aggodalomra, a </a:t>
            </a:r>
            <a:r>
              <a:rPr lang="hu-HU" sz="3600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Csomagautomatánál</a:t>
            </a:r>
            <a:r>
              <a:rPr lang="hu-HU" sz="3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hu-HU" sz="3600" dirty="0">
                <a:solidFill>
                  <a:srgbClr val="00325A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lehetőséged van használni a bankkártyádat.</a:t>
            </a:r>
          </a:p>
        </p:txBody>
      </p:sp>
      <p:grpSp>
        <p:nvGrpSpPr>
          <p:cNvPr id="6" name="Csoportba foglalás 5">
            <a:extLst>
              <a:ext uri="{FF2B5EF4-FFF2-40B4-BE49-F238E27FC236}">
                <a16:creationId xmlns:a16="http://schemas.microsoft.com/office/drawing/2014/main" id="{135A36C1-F9F1-4155-BAC7-7C1390F3F6B9}"/>
              </a:ext>
            </a:extLst>
          </p:cNvPr>
          <p:cNvGrpSpPr/>
          <p:nvPr/>
        </p:nvGrpSpPr>
        <p:grpSpPr>
          <a:xfrm>
            <a:off x="1090931" y="3284113"/>
            <a:ext cx="2520000" cy="1800000"/>
            <a:chOff x="1081908" y="3284113"/>
            <a:chExt cx="2520000" cy="1800000"/>
          </a:xfrm>
        </p:grpSpPr>
        <p:sp>
          <p:nvSpPr>
            <p:cNvPr id="3" name="Lekerekített téglalap 2"/>
            <p:cNvSpPr/>
            <p:nvPr/>
          </p:nvSpPr>
          <p:spPr>
            <a:xfrm>
              <a:off x="1081908" y="3284113"/>
              <a:ext cx="2502081" cy="1800000"/>
            </a:xfrm>
            <a:prstGeom prst="roundRect">
              <a:avLst/>
            </a:prstGeom>
            <a:noFill/>
            <a:ln w="114300">
              <a:solidFill>
                <a:srgbClr val="5AAA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7" name="Egyenes összekötő 6"/>
            <p:cNvCxnSpPr/>
            <p:nvPr/>
          </p:nvCxnSpPr>
          <p:spPr>
            <a:xfrm>
              <a:off x="1081909" y="3745523"/>
              <a:ext cx="2519999" cy="0"/>
            </a:xfrm>
            <a:prstGeom prst="line">
              <a:avLst/>
            </a:prstGeom>
            <a:ln w="228600">
              <a:solidFill>
                <a:srgbClr val="5AAA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7243465"/>
      </p:ext>
    </p:extLst>
  </p:cSld>
  <p:clrMapOvr>
    <a:masterClrMapping/>
  </p:clrMapOvr>
  <p:transition spd="slow" advTm="60000">
    <p:cover dir="u"/>
  </p:transition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111</Words>
  <Application>Microsoft Office PowerPoint</Application>
  <PresentationFormat>Szélesvásznú</PresentationFormat>
  <Paragraphs>24</Paragraphs>
  <Slides>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1" baseType="lpstr">
      <vt:lpstr>Arial Unicode MS</vt:lpstr>
      <vt:lpstr>Aptos</vt:lpstr>
      <vt:lpstr>Arial</vt:lpstr>
      <vt:lpstr>Arial Rounded MT Bold</vt:lpstr>
      <vt:lpstr>Office-téma</vt:lpstr>
      <vt:lpstr>Csomagátvétel</vt:lpstr>
      <vt:lpstr>Vásárlás</vt:lpstr>
      <vt:lpstr>Hely megadása</vt:lpstr>
      <vt:lpstr>Értesítés</vt:lpstr>
      <vt:lpstr>Átvétel</vt:lpstr>
      <vt:lpstr>Fizetés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Csomagátvétel</dc:title>
  <dc:creator>Oliver Gschwindt</dc:creator>
  <cp:lastModifiedBy>Bottyán Marcell</cp:lastModifiedBy>
  <cp:revision>12</cp:revision>
  <dcterms:created xsi:type="dcterms:W3CDTF">2025-03-25T21:13:45Z</dcterms:created>
  <dcterms:modified xsi:type="dcterms:W3CDTF">2025-03-26T08:00:26Z</dcterms:modified>
</cp:coreProperties>
</file>