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AAA8C"/>
    <a:srgbClr val="0032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4995" autoAdjust="0"/>
    <p:restoredTop sz="94660"/>
  </p:normalViewPr>
  <p:slideViewPr>
    <p:cSldViewPr snapToGrid="0">
      <p:cViewPr varScale="1">
        <p:scale>
          <a:sx n="73" d="100"/>
          <a:sy n="73" d="100"/>
        </p:scale>
        <p:origin x="60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88676C-6A6E-4494-A9F7-2A5F1805E5B0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BFAD5F-FECF-4916-BFEB-BC15DC3EA5F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446994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4BAC369-7CBA-A5A8-CF69-26075F51D6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4C4A639C-E9D1-EEA1-577D-CF4268C574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4925CD61-67F3-A73C-5B13-B748BB7F8A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DD4E0-A1A6-4BA6-84DC-717676E843B8}" type="datetime1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A872E88E-BA4D-A47B-7F39-B6C5E4E1C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1FEEFC0A-270A-3C27-9D37-AB00504AC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98778932"/>
      </p:ext>
    </p:extLst>
  </p:cSld>
  <p:clrMapOvr>
    <a:masterClrMapping/>
  </p:clrMapOvr>
  <p:transition spd="slow" advClick="0" advTm="60000">
    <p:cover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96DDB69-ACEE-D4FF-4C99-7831ECFA2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18796793-8D9E-5993-4A09-814A8E315C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931352A7-4C5D-7108-9B51-A9ADE9FBF3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19DA5-95ED-49A4-8994-C29E2DD02FA1}" type="datetime1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D6BFF556-AF76-38C5-2556-FB3A77E4A0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D54F8311-E2A1-C74E-87B1-35E94E8B8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16336752"/>
      </p:ext>
    </p:extLst>
  </p:cSld>
  <p:clrMapOvr>
    <a:masterClrMapping/>
  </p:clrMapOvr>
  <p:transition spd="slow" advClick="0" advTm="60000">
    <p:cover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>
            <a:extLst>
              <a:ext uri="{FF2B5EF4-FFF2-40B4-BE49-F238E27FC236}">
                <a16:creationId xmlns:a16="http://schemas.microsoft.com/office/drawing/2014/main" id="{47579FA0-99F8-F2D4-C3F5-F4CA30EB0F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87000153-7CDF-DECF-2FFD-61BD578807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BE439889-305D-F9E6-5926-23CB36A88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A7F08-D0F0-4700-87D6-C00AEFB5506D}" type="datetime1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86470042-8F03-270B-E2AC-14B6D96C6E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F4942C98-AFFB-3579-52A1-A4544DBBDB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29548417"/>
      </p:ext>
    </p:extLst>
  </p:cSld>
  <p:clrMapOvr>
    <a:masterClrMapping/>
  </p:clrMapOvr>
  <p:transition spd="slow" advClick="0" advTm="60000">
    <p:cover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AA61E91-480A-DB6B-3553-893508E537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5D085AD-B556-D3A5-BC24-7AB67A61FE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1C050C5-F474-9E52-2B8E-F5BA598E3E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8D934-6FD0-4842-8257-0E4252374D2A}" type="datetime1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FF2AC149-69A2-E85E-D328-048BE1077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E57B4856-E342-C88F-26B4-B210F42414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2415182"/>
      </p:ext>
    </p:extLst>
  </p:cSld>
  <p:clrMapOvr>
    <a:masterClrMapping/>
  </p:clrMapOvr>
  <p:transition spd="slow" advClick="0" advTm="60000">
    <p:cover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A4D77DF-BDAB-0224-CFF3-A0DAAE5924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2A583B82-5417-38C2-3962-D0025CC0C4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2C7C5977-5129-28D4-FA48-353A518ABB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344BB-9164-4E97-9BE5-FBB37813DBE5}" type="datetime1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6D75149A-EE6F-DB8B-FF9E-01BB60A12D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6F3BE8E-116D-7064-BA35-CD8E06E4F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41485519"/>
      </p:ext>
    </p:extLst>
  </p:cSld>
  <p:clrMapOvr>
    <a:masterClrMapping/>
  </p:clrMapOvr>
  <p:transition spd="slow" advClick="0" advTm="60000">
    <p:cover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A89067F-2B9A-A729-94B4-6C55E4CCA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D3A2953-894B-4E8F-91EC-FFE733E5D1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200400" cy="4351338"/>
          </a:xfrm>
        </p:spPr>
        <p:txBody>
          <a:bodyPr/>
          <a:lstStyle>
            <a:lvl1pPr marL="514350" indent="-514350">
              <a:buFont typeface="+mj-lt"/>
              <a:buAutoNum type="arabicPeriod"/>
              <a:defRPr/>
            </a:lvl1pPr>
          </a:lstStyle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69D9B281-8F32-1E8B-A677-0076AE447E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8754" y="1825625"/>
            <a:ext cx="6625046" cy="4351338"/>
          </a:xfrm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D98C330D-8480-F4FF-20D1-89C85E7429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B9D19-ACE8-4086-9C6E-0230A5D5A67B}" type="datetime1">
              <a:rPr lang="hu-HU" smtClean="0"/>
              <a:t>2025. 03. 26.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386D77B5-D901-BD22-2DE5-78AAF5EAB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7175230E-0AD4-F000-7374-A8F75B669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  <p:sp>
        <p:nvSpPr>
          <p:cNvPr id="8" name="Nyíl: lefelé mutató 7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40820A5-DAA3-4F40-BC1B-8F5095086DEE}"/>
              </a:ext>
            </a:extLst>
          </p:cNvPr>
          <p:cNvSpPr/>
          <p:nvPr userDrawn="1"/>
        </p:nvSpPr>
        <p:spPr>
          <a:xfrm rot="10800000">
            <a:off x="372291" y="5364170"/>
            <a:ext cx="627017" cy="1265865"/>
          </a:xfrm>
          <a:prstGeom prst="downArrow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9" name="Nyíl: lefelé mutató 8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0E03F361-0BF2-4B13-8A5C-188C4971060C}"/>
              </a:ext>
            </a:extLst>
          </p:cNvPr>
          <p:cNvSpPr/>
          <p:nvPr userDrawn="1"/>
        </p:nvSpPr>
        <p:spPr>
          <a:xfrm>
            <a:off x="11249297" y="5364170"/>
            <a:ext cx="627017" cy="1265865"/>
          </a:xfrm>
          <a:prstGeom prst="downArrow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42516681"/>
      </p:ext>
    </p:extLst>
  </p:cSld>
  <p:clrMapOvr>
    <a:masterClrMapping/>
  </p:clrMapOvr>
  <p:transition spd="slow" advClick="0" advTm="60000">
    <p:cover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D7694C8-17D1-08FF-9607-50FB413A7B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F930E865-E8E0-C536-3FA6-A98836B28E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2FC5E7A0-A7AB-C806-3A82-864984453D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id="{11ABF6F9-CDF8-4C0B-7F77-C8C8007573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DD2F4ED6-F9FF-78C8-76D8-A74AF4DAB3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>
            <a:extLst>
              <a:ext uri="{FF2B5EF4-FFF2-40B4-BE49-F238E27FC236}">
                <a16:creationId xmlns:a16="http://schemas.microsoft.com/office/drawing/2014/main" id="{06E0E2EE-7278-C049-644F-909C66D8BC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BD1F9-CDCE-41B5-8584-F531A753008F}" type="datetime1">
              <a:rPr lang="hu-HU" smtClean="0"/>
              <a:t>2025. 03. 26.</a:t>
            </a:fld>
            <a:endParaRPr lang="hu-HU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43828BFC-682E-BAF6-4755-4BE016DCE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85615B24-EB9B-3C4C-646C-ED76F370E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41678608"/>
      </p:ext>
    </p:extLst>
  </p:cSld>
  <p:clrMapOvr>
    <a:masterClrMapping/>
  </p:clrMapOvr>
  <p:transition spd="slow" advClick="0" advTm="60000">
    <p:cover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23C70BE-356B-154D-5D4A-31289E146A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057AE280-2743-BA3F-0BA8-F62CCD5478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D5442-2687-4376-A1F8-57B7EBF8E880}" type="datetime1">
              <a:rPr lang="hu-HU" smtClean="0"/>
              <a:t>2025. 03. 26.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C07C08D5-7251-769B-C936-DA28601CAD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57C47923-0242-6932-CAE5-E36799612E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43651242"/>
      </p:ext>
    </p:extLst>
  </p:cSld>
  <p:clrMapOvr>
    <a:masterClrMapping/>
  </p:clrMapOvr>
  <p:transition spd="slow" advClick="0" advTm="60000">
    <p:cover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:a16="http://schemas.microsoft.com/office/drawing/2014/main" id="{669BF0C8-3202-FCFC-E5D1-B5E5B93AC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50AE8-83DE-4953-8636-EBB637FDF545}" type="datetime1">
              <a:rPr lang="hu-HU" smtClean="0"/>
              <a:t>2025. 03. 26.</a:t>
            </a:fld>
            <a:endParaRPr lang="hu-HU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DFACEE9E-B70E-A31D-F5C4-E080C0442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B2A24320-3CCB-D13F-5C18-3B687C55D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87868335"/>
      </p:ext>
    </p:extLst>
  </p:cSld>
  <p:clrMapOvr>
    <a:masterClrMapping/>
  </p:clrMapOvr>
  <p:transition spd="slow" advClick="0" advTm="60000">
    <p:cover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0CE4F02-3538-6226-DA19-2C2965FD22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EF4A1132-41FA-21E3-122C-16647D7CEE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52325F89-2D9A-54E1-CE83-D3AACA2CAD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94DEB70B-A498-D6B5-8180-EE4B20F6CB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51756-3DFD-4BF1-B1F1-E7E7F2C4EBA1}" type="datetime1">
              <a:rPr lang="hu-HU" smtClean="0"/>
              <a:t>2025. 03. 26.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A17FB4B4-C2B8-C0DD-9692-794B322C02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4936FC5E-5551-83F0-0FD2-CB3585BB0D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44283748"/>
      </p:ext>
    </p:extLst>
  </p:cSld>
  <p:clrMapOvr>
    <a:masterClrMapping/>
  </p:clrMapOvr>
  <p:transition spd="slow" advClick="0" advTm="60000">
    <p:cover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3E1378F-5A02-8E38-3860-D79611551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>
            <a:extLst>
              <a:ext uri="{FF2B5EF4-FFF2-40B4-BE49-F238E27FC236}">
                <a16:creationId xmlns:a16="http://schemas.microsoft.com/office/drawing/2014/main" id="{D0AE3F08-35B8-77D0-EC8C-EF4D499FF1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6CD6B637-66BE-4A22-0CFB-A08800C60C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0FFDFACB-5B10-FFF4-4D1A-271A8EA6AB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5144E-C4E6-44EF-ADFF-64042F0A2443}" type="datetime1">
              <a:rPr lang="hu-HU" smtClean="0"/>
              <a:t>2025. 03. 26.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2190DCBA-8EEA-3CE1-2408-4ECC91A75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48F93FD4-D119-54C0-A41F-39CD72112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78600586"/>
      </p:ext>
    </p:extLst>
  </p:cSld>
  <p:clrMapOvr>
    <a:masterClrMapping/>
  </p:clrMapOvr>
  <p:transition spd="slow" advClick="0" advTm="60000">
    <p:cover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43DDEFFD-90A4-DFC1-79B0-6CA7BD1146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gradFill flip="none" rotWithShape="1">
            <a:gsLst>
              <a:gs pos="0">
                <a:srgbClr val="5AAA8C"/>
              </a:gs>
              <a:gs pos="73000">
                <a:schemeClr val="bg1"/>
              </a:gs>
              <a:gs pos="24000">
                <a:schemeClr val="bg1"/>
              </a:gs>
              <a:gs pos="100000">
                <a:srgbClr val="5AAA8C"/>
              </a:gs>
            </a:gsLst>
            <a:lin ang="0" scaled="1"/>
            <a:tileRect/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630C17B1-7C91-3539-5BAE-16F2EB38A7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961B1DE-22FC-E940-3C4A-5CD0097C73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325A"/>
                </a:solidFill>
              </a:defRPr>
            </a:lvl1pPr>
          </a:lstStyle>
          <a:p>
            <a:fld id="{DD923705-9109-4EAC-80A1-8E85F2540A8A}" type="datetime1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36040DF8-CA09-FB24-17EB-5B4EA797CF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325A"/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E95D238-1149-629F-6171-3271C60A40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325A"/>
                </a:solidFill>
              </a:defRPr>
            </a:lvl1pPr>
          </a:lstStyle>
          <a:p>
            <a:fld id="{9D32E9C7-523F-48D6-A9D4-B2168A860BE7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47282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60000">
    <p:cover dir="u"/>
  </p:transition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0" kern="1200">
          <a:solidFill>
            <a:srgbClr val="00325A"/>
          </a:solidFill>
          <a:latin typeface="Arial Rounded MT Bold" panose="020F0704030504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0" y="1122363"/>
            <a:ext cx="12192000" cy="2387600"/>
          </a:xfrm>
        </p:spPr>
        <p:txBody>
          <a:bodyPr anchor="ctr">
            <a:normAutofit/>
          </a:bodyPr>
          <a:lstStyle/>
          <a:p>
            <a:r>
              <a:rPr lang="hu-HU" sz="6600" dirty="0"/>
              <a:t>Csomagátvétel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EF586889-582E-47B6-B4D3-AEB20FA4CF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11525089"/>
      </p:ext>
    </p:extLst>
  </p:cSld>
  <p:clrMapOvr>
    <a:masterClrMapping/>
  </p:clrMapOvr>
  <p:transition spd="slow" advClick="0" advTm="60000">
    <p:cover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Vásárlás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4294967295"/>
          </p:nvPr>
        </p:nvSpPr>
        <p:spPr>
          <a:xfrm>
            <a:off x="838200" y="1825625"/>
            <a:ext cx="30240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1.</a:t>
            </a:r>
          </a:p>
          <a:p>
            <a:pPr marL="0" indent="0">
              <a:buNone/>
            </a:pPr>
            <a:endParaRPr lang="hu-HU" sz="8000" b="1" dirty="0">
              <a:solidFill>
                <a:srgbClr val="5AAA8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5" y="1825625"/>
            <a:ext cx="8141677" cy="4351338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Vásárolj partnereink webáruházaiban, a kiszállításnál pedig válaszd a Csomagautomata lehetőséget!</a:t>
            </a:r>
          </a:p>
        </p:txBody>
      </p:sp>
      <p:pic>
        <p:nvPicPr>
          <p:cNvPr id="11" name="Kép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407" y="3139652"/>
            <a:ext cx="2520000" cy="1768422"/>
          </a:xfrm>
          <a:prstGeom prst="rect">
            <a:avLst/>
          </a:prstGeom>
        </p:spPr>
      </p:pic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5D07534C-8726-4AE4-9621-6F33091B6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2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73140832"/>
      </p:ext>
    </p:extLst>
  </p:cSld>
  <p:clrMapOvr>
    <a:masterClrMapping/>
  </p:clrMapOvr>
  <p:transition spd="slow" advClick="0" advTm="60000">
    <p:cover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Hely megadása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4294967295"/>
          </p:nvPr>
        </p:nvSpPr>
        <p:spPr>
          <a:xfrm>
            <a:off x="838200" y="1825625"/>
            <a:ext cx="3024000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2.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Válaszd ki a lakhelyedhez legközelebb eső Csomagautomatát és add meg mobiltelefonszámodat!</a:t>
            </a:r>
          </a:p>
        </p:txBody>
      </p:sp>
      <p:sp>
        <p:nvSpPr>
          <p:cNvPr id="2" name="Ellipszis buborék 1"/>
          <p:cNvSpPr/>
          <p:nvPr/>
        </p:nvSpPr>
        <p:spPr>
          <a:xfrm>
            <a:off x="1453407" y="3024547"/>
            <a:ext cx="1800000" cy="1800000"/>
          </a:xfrm>
          <a:prstGeom prst="wedgeEllipseCallout">
            <a:avLst>
              <a:gd name="adj1" fmla="val -318"/>
              <a:gd name="adj2" fmla="val 93762"/>
            </a:avLst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sz="8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Dia számának helye 2">
            <a:extLst>
              <a:ext uri="{FF2B5EF4-FFF2-40B4-BE49-F238E27FC236}">
                <a16:creationId xmlns:a16="http://schemas.microsoft.com/office/drawing/2014/main" id="{85B0CE02-16E3-4911-B3BD-FBA1D309B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4245533"/>
      </p:ext>
    </p:extLst>
  </p:cSld>
  <p:clrMapOvr>
    <a:masterClrMapping/>
  </p:clrMapOvr>
  <p:transition spd="slow" advClick="0" advTm="60000">
    <p:cover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Értesítés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4294967295"/>
          </p:nvPr>
        </p:nvSpPr>
        <p:spPr>
          <a:xfrm>
            <a:off x="838201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3.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anchor="ctr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Ha a csomagod megérkezett, SMS-ben értesítünk. Az üzenetben elküldött egyedi, csak általad ismert kóddal nyithatod ki a Csomagautomata ajtaját.</a:t>
            </a:r>
          </a:p>
        </p:txBody>
      </p:sp>
      <p:pic>
        <p:nvPicPr>
          <p:cNvPr id="11" name="Kép 10">
            <a:extLst>
              <a:ext uri="{FF2B5EF4-FFF2-40B4-BE49-F238E27FC236}">
                <a16:creationId xmlns:a16="http://schemas.microsoft.com/office/drawing/2014/main" id="{607CF0EE-6909-405D-ECF8-1278D99AE2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5394" y="3082038"/>
            <a:ext cx="1524000" cy="2657475"/>
          </a:xfrm>
          <a:prstGeom prst="rect">
            <a:avLst/>
          </a:prstGeom>
        </p:spPr>
      </p:pic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2AC87BA8-49A6-4005-94DD-5897FB9D2A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4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38004354"/>
      </p:ext>
    </p:extLst>
  </p:cSld>
  <p:clrMapOvr>
    <a:masterClrMapping/>
  </p:clrMapOvr>
  <p:transition spd="slow" advClick="0" advTm="60000">
    <p:cover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Átvétel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4294967295"/>
          </p:nvPr>
        </p:nvSpPr>
        <p:spPr>
          <a:xfrm>
            <a:off x="838201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4.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endParaRPr lang="hu-HU" sz="3600" dirty="0">
              <a:cs typeface="Arial" panose="020B0604020202020204" pitchFamily="34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Látogass el a Csomagautomatához, add meg a kódodat és nyisd ki a rekeszedet! A csomag tartalmáról csak neked van tudomásod.</a:t>
            </a:r>
          </a:p>
        </p:txBody>
      </p:sp>
      <p:pic>
        <p:nvPicPr>
          <p:cNvPr id="8" name="Kép 7">
            <a:extLst>
              <a:ext uri="{FF2B5EF4-FFF2-40B4-BE49-F238E27FC236}">
                <a16:creationId xmlns:a16="http://schemas.microsoft.com/office/drawing/2014/main" id="{417C80E3-CA16-136C-8660-ADEC359B95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7969" y="4001294"/>
            <a:ext cx="1685925" cy="1695450"/>
          </a:xfrm>
          <a:prstGeom prst="rect">
            <a:avLst/>
          </a:prstGeom>
        </p:spPr>
      </p:pic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7333575D-158E-4A57-B9AD-ECC6836393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42028871"/>
      </p:ext>
    </p:extLst>
  </p:cSld>
  <p:clrMapOvr>
    <a:masterClrMapping/>
  </p:clrMapOvr>
  <p:transition spd="slow" advClick="0" advTm="60000">
    <p:cover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Fizetés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4294967295"/>
          </p:nvPr>
        </p:nvSpPr>
        <p:spPr>
          <a:xfrm>
            <a:off x="838200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5.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Ha még nem fizettél, nincs ok az aggodalomra, a Csomagautomatánál lehetőséged van használni a bankkártyádat.</a:t>
            </a:r>
          </a:p>
        </p:txBody>
      </p:sp>
      <p:grpSp>
        <p:nvGrpSpPr>
          <p:cNvPr id="6" name="Csoportba foglalás 5">
            <a:extLst>
              <a:ext uri="{FF2B5EF4-FFF2-40B4-BE49-F238E27FC236}">
                <a16:creationId xmlns:a16="http://schemas.microsoft.com/office/drawing/2014/main" id="{135A36C1-F9F1-4155-BAC7-7C1390F3F6B9}"/>
              </a:ext>
            </a:extLst>
          </p:cNvPr>
          <p:cNvGrpSpPr/>
          <p:nvPr/>
        </p:nvGrpSpPr>
        <p:grpSpPr>
          <a:xfrm>
            <a:off x="1090931" y="3284113"/>
            <a:ext cx="2520000" cy="1800000"/>
            <a:chOff x="1081908" y="3284113"/>
            <a:chExt cx="2520000" cy="1800000"/>
          </a:xfrm>
        </p:grpSpPr>
        <p:sp>
          <p:nvSpPr>
            <p:cNvPr id="3" name="Lekerekített téglalap 2"/>
            <p:cNvSpPr/>
            <p:nvPr/>
          </p:nvSpPr>
          <p:spPr>
            <a:xfrm>
              <a:off x="1081908" y="3284113"/>
              <a:ext cx="2502081" cy="1800000"/>
            </a:xfrm>
            <a:prstGeom prst="roundRect">
              <a:avLst/>
            </a:prstGeom>
            <a:noFill/>
            <a:ln w="114300">
              <a:solidFill>
                <a:srgbClr val="5AAA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7" name="Egyenes összekötő 6"/>
            <p:cNvCxnSpPr/>
            <p:nvPr/>
          </p:nvCxnSpPr>
          <p:spPr>
            <a:xfrm>
              <a:off x="1081909" y="3745523"/>
              <a:ext cx="2519999" cy="0"/>
            </a:xfrm>
            <a:prstGeom prst="line">
              <a:avLst/>
            </a:prstGeom>
            <a:ln w="228600">
              <a:solidFill>
                <a:srgbClr val="5AAA8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8936143F-B708-4CD7-B08D-98EEAFBF91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6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7243465"/>
      </p:ext>
    </p:extLst>
  </p:cSld>
  <p:clrMapOvr>
    <a:masterClrMapping/>
  </p:clrMapOvr>
  <p:transition spd="slow" advClick="0" advTm="60000">
    <p:cover dir="u"/>
  </p:transition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111</Words>
  <Application>Microsoft Office PowerPoint</Application>
  <PresentationFormat>Szélesvásznú</PresentationFormat>
  <Paragraphs>23</Paragraphs>
  <Slides>6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4</vt:i4>
      </vt:variant>
      <vt:variant>
        <vt:lpstr>Téma</vt:lpstr>
      </vt:variant>
      <vt:variant>
        <vt:i4>1</vt:i4>
      </vt:variant>
      <vt:variant>
        <vt:lpstr>Diacímek</vt:lpstr>
      </vt:variant>
      <vt:variant>
        <vt:i4>6</vt:i4>
      </vt:variant>
    </vt:vector>
  </HeadingPairs>
  <TitlesOfParts>
    <vt:vector size="11" baseType="lpstr">
      <vt:lpstr>Aptos</vt:lpstr>
      <vt:lpstr>Arial</vt:lpstr>
      <vt:lpstr>Arial Rounded MT Bold</vt:lpstr>
      <vt:lpstr>Calibri</vt:lpstr>
      <vt:lpstr>Office-téma</vt:lpstr>
      <vt:lpstr>Csomagátvétel</vt:lpstr>
      <vt:lpstr>Vásárlás</vt:lpstr>
      <vt:lpstr>Hely megadása</vt:lpstr>
      <vt:lpstr>Értesítés</vt:lpstr>
      <vt:lpstr>Átvétel</vt:lpstr>
      <vt:lpstr>Fizetés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Csomagátvétel</dc:title>
  <dc:creator>Oliver Gschwindt</dc:creator>
  <cp:lastModifiedBy>Kun Vilmos</cp:lastModifiedBy>
  <cp:revision>6</cp:revision>
  <dcterms:created xsi:type="dcterms:W3CDTF">2025-03-25T21:13:45Z</dcterms:created>
  <dcterms:modified xsi:type="dcterms:W3CDTF">2025-03-26T08:44:25Z</dcterms:modified>
</cp:coreProperties>
</file>