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67500">
                <a:schemeClr val="bg1"/>
              </a:gs>
              <a:gs pos="35000">
                <a:schemeClr val="bg1">
                  <a:lumMod val="95000"/>
                </a:schemeClr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1F8E8A00-856A-4DD3-85E2-D4CC916EF436}"/>
              </a:ext>
            </a:extLst>
          </p:cNvPr>
          <p:cNvSpPr/>
          <p:nvPr userDrawn="1"/>
        </p:nvSpPr>
        <p:spPr>
          <a:xfrm rot="16200000">
            <a:off x="348996" y="5445443"/>
            <a:ext cx="978408" cy="484632"/>
          </a:xfrm>
          <a:prstGeom prst="right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2" name="Nyíl: lefelé mutató 11">
            <a:hlinkClick r:id="rId13" action="ppaction://hlinksldjump"/>
            <a:extLst>
              <a:ext uri="{FF2B5EF4-FFF2-40B4-BE49-F238E27FC236}">
                <a16:creationId xmlns:a16="http://schemas.microsoft.com/office/drawing/2014/main" id="{68F71735-214B-4EBD-844E-7AD3497EE38A}"/>
              </a:ext>
            </a:extLst>
          </p:cNvPr>
          <p:cNvSpPr/>
          <p:nvPr userDrawn="1"/>
        </p:nvSpPr>
        <p:spPr>
          <a:xfrm>
            <a:off x="11111484" y="5198555"/>
            <a:ext cx="484632" cy="978408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A664B525-1A37-4747-942F-E812422EF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487" y="3865109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</Words>
  <Application>Microsoft Office PowerPoint</Application>
  <PresentationFormat>Szélesvásznú</PresentationFormat>
  <Paragraphs>11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Kemecsei-Lics Nóra Éva</cp:lastModifiedBy>
  <cp:revision>8</cp:revision>
  <dcterms:created xsi:type="dcterms:W3CDTF">2025-03-25T21:13:45Z</dcterms:created>
  <dcterms:modified xsi:type="dcterms:W3CDTF">2025-03-26T07:52:45Z</dcterms:modified>
</cp:coreProperties>
</file>