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C00000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66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780C870-F44D-4E3B-B71B-CFBB58DE2ECB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05B3066-5043-4847-8B22-1EDD05266314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BBB5DF8-5218-47B5-B486-5D0C2D43DD20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463C007-2F3F-4DAC-9A64-BB389F039742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4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9" name="Nyíl: le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008FAA7-52A0-41CE-AC75-A7D75C06A70F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2530959-1CF1-45C7-BA1D-ED74996333A4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0D82D8C-13FC-4A33-8618-0124269BC31F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51270F7-12AA-4D2B-A734-8AA4A6FEFF93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684A799-53EF-48AD-BCC0-FA514AC55C7A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8F3259B-767B-4601-8F63-C935C2FAF2A4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10" name="Nyíl: lefelé mutató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5A7E9E6-6AD4-487B-87A9-A0CB208BE3BF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Nyíl: lefelé mutató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657369C-E931-4A1E-A6FA-3DE7FC6AD009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6" name="Nyíl: lefelé mutató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8E06160-D3FA-45E3-9559-923B5CD0C890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Nyíl: lefelé mutató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0AE1999-0E47-4C70-A958-F5BF57DE9BE0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5" name="Nyíl: lefelé mutató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590AF58-6B89-45D8-82D2-255D2433F1F8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Nyíl: lefelé mutató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1072FBD-32F6-4D47-AAB2-2DFCA6FA65F6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ADF7B30-4D99-42BE-B515-C5F891C02E52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545E8DA-5D71-4AA7-A2BF-23BBB232791B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le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E53E526-139A-4803-A81D-AC487A7AA511}"/>
              </a:ext>
            </a:extLst>
          </p:cNvPr>
          <p:cNvSpPr/>
          <p:nvPr userDrawn="1"/>
        </p:nvSpPr>
        <p:spPr>
          <a:xfrm rot="10800000">
            <a:off x="36195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9502770-66ED-4049-8799-4A8E87D35524}"/>
              </a:ext>
            </a:extLst>
          </p:cNvPr>
          <p:cNvSpPr/>
          <p:nvPr userDrawn="1"/>
        </p:nvSpPr>
        <p:spPr>
          <a:xfrm>
            <a:off x="10690860" y="5623560"/>
            <a:ext cx="662940" cy="1097915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5AAA8C"/>
              </a:gs>
              <a:gs pos="72000">
                <a:schemeClr val="bg1"/>
              </a:gs>
              <a:gs pos="29000">
                <a:schemeClr val="bg1"/>
              </a:gs>
              <a:gs pos="100000">
                <a:srgbClr val="5AAA8C"/>
              </a:gs>
            </a:gsLst>
            <a:lin ang="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  <a:gradFill>
            <a:gsLst>
              <a:gs pos="0">
                <a:srgbClr val="5AAA8C"/>
              </a:gs>
              <a:gs pos="53000">
                <a:schemeClr val="bg1"/>
              </a:gs>
              <a:gs pos="100000">
                <a:srgbClr val="5AAA8C"/>
              </a:gs>
            </a:gsLst>
            <a:lin ang="0" scaled="0"/>
          </a:gradFill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C6A0995-8968-488B-9E94-373496CFA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239330"/>
            <a:ext cx="8824423" cy="261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40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40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40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54000">
                <a:schemeClr val="bg1"/>
              </a:gs>
              <a:gs pos="100000">
                <a:srgbClr val="5AAA8C"/>
              </a:gs>
            </a:gsLst>
            <a:lin ang="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dirty="0">
                <a:cs typeface="Arial" panose="020B0604020202020204" pitchFamily="34" charset="0"/>
              </a:rPr>
              <a:t>Válaszd ki a lakhelyedhez legközelebb eső </a:t>
            </a:r>
            <a:r>
              <a:rPr lang="hu-HU" dirty="0">
                <a:solidFill>
                  <a:srgbClr val="C00000"/>
                </a:solidFill>
                <a:cs typeface="Arial" panose="020B0604020202020204" pitchFamily="34" charset="0"/>
              </a:rPr>
              <a:t>Csomagautomatát</a:t>
            </a:r>
            <a:r>
              <a:rPr lang="hu-HU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7609B9D5-41D9-430E-9FAF-5E2A63BF7882}"/>
              </a:ext>
            </a:extLst>
          </p:cNvPr>
          <p:cNvSpPr txBox="1"/>
          <p:nvPr/>
        </p:nvSpPr>
        <p:spPr>
          <a:xfrm>
            <a:off x="1623060" y="3863340"/>
            <a:ext cx="117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9546DEF3-9850-4EDD-B434-FC2A0A846AAB}"/>
              </a:ext>
            </a:extLst>
          </p:cNvPr>
          <p:cNvSpPr/>
          <p:nvPr/>
        </p:nvSpPr>
        <p:spPr>
          <a:xfrm>
            <a:off x="1503016" y="4001294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52EA3FC8-E0FE-4D99-8893-9291458559ED}"/>
              </a:ext>
            </a:extLst>
          </p:cNvPr>
          <p:cNvSpPr/>
          <p:nvPr/>
        </p:nvSpPr>
        <p:spPr>
          <a:xfrm>
            <a:off x="1512512" y="3536474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0FBE5C65-A602-4762-8A26-92E98AA24FD7}"/>
              </a:ext>
            </a:extLst>
          </p:cNvPr>
          <p:cNvSpPr/>
          <p:nvPr/>
        </p:nvSpPr>
        <p:spPr>
          <a:xfrm>
            <a:off x="2470756" y="3045778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E597852E-0E27-465E-A346-F9BAAEADAD51}"/>
              </a:ext>
            </a:extLst>
          </p:cNvPr>
          <p:cNvSpPr/>
          <p:nvPr/>
        </p:nvSpPr>
        <p:spPr>
          <a:xfrm>
            <a:off x="2487491" y="4021932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95EFDDB5-86BD-4ECF-8248-7E23F03082B9}"/>
              </a:ext>
            </a:extLst>
          </p:cNvPr>
          <p:cNvSpPr/>
          <p:nvPr/>
        </p:nvSpPr>
        <p:spPr>
          <a:xfrm>
            <a:off x="2010941" y="3536317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5BA9EFAD-64CA-4E42-80DB-B91D3F8314F8}"/>
              </a:ext>
            </a:extLst>
          </p:cNvPr>
          <p:cNvSpPr/>
          <p:nvPr/>
        </p:nvSpPr>
        <p:spPr>
          <a:xfrm>
            <a:off x="2487491" y="3552508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B862817B-4B7B-4C40-81D9-45F2C6473E2A}"/>
              </a:ext>
            </a:extLst>
          </p:cNvPr>
          <p:cNvSpPr/>
          <p:nvPr/>
        </p:nvSpPr>
        <p:spPr>
          <a:xfrm>
            <a:off x="1503016" y="3071654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F7FD63C7-A25C-4660-A2DE-36FB93B2774E}"/>
              </a:ext>
            </a:extLst>
          </p:cNvPr>
          <p:cNvSpPr/>
          <p:nvPr/>
        </p:nvSpPr>
        <p:spPr>
          <a:xfrm>
            <a:off x="2010941" y="3066416"/>
            <a:ext cx="411480" cy="41148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107</Words>
  <Application>Microsoft Office PowerPoint</Application>
  <PresentationFormat>Szélesvásznú</PresentationFormat>
  <Paragraphs>18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Nagy Benedek</cp:lastModifiedBy>
  <cp:revision>7</cp:revision>
  <dcterms:created xsi:type="dcterms:W3CDTF">2025-03-25T21:13:45Z</dcterms:created>
  <dcterms:modified xsi:type="dcterms:W3CDTF">2025-03-26T07:58:27Z</dcterms:modified>
</cp:coreProperties>
</file>