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676C-6A6E-4494-A9F7-2A5F1805E5B0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FAD5F-FECF-4916-BFEB-BC15DC3EA5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469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FAD5F-FECF-4916-BFEB-BC15DC3EA5FB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235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892-402C-4B97-B60B-589BA974305E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B249-C6FE-4803-888B-A93D541B8A65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22F1-5A93-4E72-A424-EF4FB8F6DA2B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DE40-9A05-4D95-936E-12DCFF780888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072F-6A65-4356-A62D-1E55D50D61C7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85606" cy="43513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4800"/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050"/>
            </a:lvl4pPr>
            <a:lvl5pPr marL="1828800" indent="0">
              <a:buFontTx/>
              <a:buNone/>
              <a:defRPr sz="1050"/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3806" y="1825625"/>
            <a:ext cx="7029994" cy="4351338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62BC-EF7A-4A51-B71A-598D33E4421C}" type="datetime1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40820A5-DAA3-4F40-BC1B-8F5095086DEE}"/>
              </a:ext>
            </a:extLst>
          </p:cNvPr>
          <p:cNvSpPr/>
          <p:nvPr userDrawn="1"/>
        </p:nvSpPr>
        <p:spPr>
          <a:xfrm rot="10800000">
            <a:off x="372291" y="5364170"/>
            <a:ext cx="627017" cy="126586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E03F361-0BF2-4B13-8A5C-188C4971060C}"/>
              </a:ext>
            </a:extLst>
          </p:cNvPr>
          <p:cNvSpPr/>
          <p:nvPr userDrawn="1"/>
        </p:nvSpPr>
        <p:spPr>
          <a:xfrm>
            <a:off x="11249297" y="5364170"/>
            <a:ext cx="627017" cy="126586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DCEC-3F78-4268-8A56-DF71CE3C89DA}" type="datetime1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424F-3C25-4581-9219-5C35B75AE771}" type="datetime1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4D34-9B65-4302-82DD-2E8584066FC4}" type="datetime1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7A63-EDA7-411F-A7A9-F318245674F0}" type="datetime1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0F40-4FA8-4DA3-8A80-2F54096B1830}" type="datetime1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0">
                <a:srgbClr val="5AAA8C"/>
              </a:gs>
              <a:gs pos="82000">
                <a:schemeClr val="bg1"/>
              </a:gs>
              <a:gs pos="18000">
                <a:schemeClr val="bg1"/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25A"/>
                </a:solidFill>
              </a:defRPr>
            </a:lvl1pPr>
          </a:lstStyle>
          <a:p>
            <a:fld id="{012FF918-87A3-4CF7-8999-12FB68C01BBE}" type="datetime1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25A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25A"/>
                </a:solidFill>
              </a:defRPr>
            </a:lvl1pPr>
          </a:lstStyle>
          <a:p>
            <a:fld id="{9D32E9C7-523F-48D6-A9D4-B2168A860BE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235F198F-7F51-491D-968B-E33A84FCA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144495"/>
            <a:ext cx="9144000" cy="271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82000">
                <a:schemeClr val="bg1"/>
              </a:gs>
              <a:gs pos="18000">
                <a:schemeClr val="bg1"/>
              </a:gs>
              <a:gs pos="100000">
                <a:srgbClr val="5AAA8C"/>
              </a:gs>
            </a:gsLst>
            <a:lin ang="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3B9FE015-FF59-42F2-ABFA-19C1FF6E399B}"/>
              </a:ext>
            </a:extLst>
          </p:cNvPr>
          <p:cNvSpPr txBox="1"/>
          <p:nvPr/>
        </p:nvSpPr>
        <p:spPr>
          <a:xfrm>
            <a:off x="1589649" y="389675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rgbClr val="5AAA8C"/>
                </a:solidFill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FA6B6693-50A7-48A5-AC75-969EB06DF9CA}"/>
              </a:ext>
            </a:extLst>
          </p:cNvPr>
          <p:cNvSpPr/>
          <p:nvPr/>
        </p:nvSpPr>
        <p:spPr>
          <a:xfrm>
            <a:off x="1381623" y="4001294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F7456D5B-527A-4752-8557-827CF556010A}"/>
              </a:ext>
            </a:extLst>
          </p:cNvPr>
          <p:cNvSpPr/>
          <p:nvPr/>
        </p:nvSpPr>
        <p:spPr>
          <a:xfrm>
            <a:off x="2544755" y="2825035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0D7D1889-BE7E-4ECB-B0E0-AD40750A139C}"/>
              </a:ext>
            </a:extLst>
          </p:cNvPr>
          <p:cNvSpPr/>
          <p:nvPr/>
        </p:nvSpPr>
        <p:spPr>
          <a:xfrm>
            <a:off x="2528799" y="3401153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2D36514D-8FD4-4921-9B25-7D4408E5C19B}"/>
              </a:ext>
            </a:extLst>
          </p:cNvPr>
          <p:cNvSpPr/>
          <p:nvPr/>
        </p:nvSpPr>
        <p:spPr>
          <a:xfrm>
            <a:off x="1945180" y="3404883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B96E16FE-017D-4974-A268-3638EC3F7F38}"/>
              </a:ext>
            </a:extLst>
          </p:cNvPr>
          <p:cNvSpPr/>
          <p:nvPr/>
        </p:nvSpPr>
        <p:spPr>
          <a:xfrm>
            <a:off x="1945180" y="2785656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A03523B3-4CB8-460E-94BF-2C2977660A3F}"/>
              </a:ext>
            </a:extLst>
          </p:cNvPr>
          <p:cNvSpPr/>
          <p:nvPr/>
        </p:nvSpPr>
        <p:spPr>
          <a:xfrm>
            <a:off x="1363511" y="2785656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1AA7273F-BEA2-4DFA-84C6-AADB63065F55}"/>
              </a:ext>
            </a:extLst>
          </p:cNvPr>
          <p:cNvSpPr/>
          <p:nvPr/>
        </p:nvSpPr>
        <p:spPr>
          <a:xfrm>
            <a:off x="1381623" y="3401153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C896A509-9C28-4DB0-87F8-4A8AA9234346}"/>
              </a:ext>
            </a:extLst>
          </p:cNvPr>
          <p:cNvSpPr/>
          <p:nvPr/>
        </p:nvSpPr>
        <p:spPr>
          <a:xfrm>
            <a:off x="2519112" y="3997564"/>
            <a:ext cx="475312" cy="48056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108</Words>
  <Application>Microsoft Office PowerPoint</Application>
  <PresentationFormat>Szélesvásznú</PresentationFormat>
  <Paragraphs>20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Kun Vilmos</cp:lastModifiedBy>
  <cp:revision>8</cp:revision>
  <dcterms:created xsi:type="dcterms:W3CDTF">2025-03-25T21:13:45Z</dcterms:created>
  <dcterms:modified xsi:type="dcterms:W3CDTF">2025-03-26T09:00:17Z</dcterms:modified>
</cp:coreProperties>
</file>