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7" r:id="rId2"/>
    <p:sldId id="258" r:id="rId3"/>
    <p:sldId id="259" r:id="rId4"/>
    <p:sldId id="260" r:id="rId5"/>
    <p:sldId id="261" r:id="rId6"/>
    <p:sldId id="262" r:id="rId7"/>
  </p:sldIdLst>
  <p:sldSz cx="12192000" cy="6858000"/>
  <p:notesSz cx="6858000" cy="9144000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AAA8C"/>
    <a:srgbClr val="00325A"/>
    <a:srgbClr val="C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68" d="100"/>
          <a:sy n="68" d="100"/>
        </p:scale>
        <p:origin x="804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Élőfej hely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CCD109-C86E-419F-BF8C-DE32380B52D7}" type="datetimeFigureOut">
              <a:rPr lang="hu-HU" smtClean="0"/>
              <a:t>2025. 03. 26.</a:t>
            </a:fld>
            <a:endParaRPr lang="hu-HU"/>
          </a:p>
        </p:txBody>
      </p:sp>
      <p:sp>
        <p:nvSpPr>
          <p:cNvPr id="4" name="Diakép helye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hu-HU"/>
          </a:p>
        </p:txBody>
      </p:sp>
      <p:sp>
        <p:nvSpPr>
          <p:cNvPr id="5" name="Jegyzetek hely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B361988-96FB-493E-8EBD-4D2DC7313406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2928491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B361988-96FB-493E-8EBD-4D2DC7313406}" type="slidenum">
              <a:rPr lang="hu-HU" smtClean="0"/>
              <a:t>5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4907480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34BAC369-7CBA-A5A8-CF69-26075F51D6D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Alcím 2">
            <a:extLst>
              <a:ext uri="{FF2B5EF4-FFF2-40B4-BE49-F238E27FC236}">
                <a16:creationId xmlns:a16="http://schemas.microsoft.com/office/drawing/2014/main" id="{4C4A639C-E9D1-EEA1-577D-CF4268C574B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u-HU"/>
              <a:t>Kattintson ide az alcím mintájának szerkesztéséhez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4925CD61-67F3-A73C-5B13-B748BB7F8A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4B214-955A-4F61-B6E5-2011E7930267}" type="datetimeFigureOut">
              <a:rPr lang="hu-HU" smtClean="0"/>
              <a:t>2025. 03. 26.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A872E88E-BA4D-A47B-7F39-B6C5E4E1C0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1FEEFC0A-270A-3C27-9D37-AB00504AC0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2E9C7-523F-48D6-A9D4-B2168A860BE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698778932"/>
      </p:ext>
    </p:extLst>
  </p:cSld>
  <p:clrMapOvr>
    <a:masterClrMapping/>
  </p:clrMapOvr>
  <p:transition spd="slow" advTm="60000">
    <p:cover dir="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796DDB69-ACEE-D4FF-4C99-7831ECFA2B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Függőleges szöveg helye 2">
            <a:extLst>
              <a:ext uri="{FF2B5EF4-FFF2-40B4-BE49-F238E27FC236}">
                <a16:creationId xmlns:a16="http://schemas.microsoft.com/office/drawing/2014/main" id="{18796793-8D9E-5993-4A09-814A8E315C2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931352A7-4C5D-7108-9B51-A9ADE9FBF3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4B214-955A-4F61-B6E5-2011E7930267}" type="datetimeFigureOut">
              <a:rPr lang="hu-HU" smtClean="0"/>
              <a:t>2025. 03. 26.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D6BFF556-AF76-38C5-2556-FB3A77E4A0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D54F8311-E2A1-C74E-87B1-35E94E8B83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2E9C7-523F-48D6-A9D4-B2168A860BE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916336752"/>
      </p:ext>
    </p:extLst>
  </p:cSld>
  <p:clrMapOvr>
    <a:masterClrMapping/>
  </p:clrMapOvr>
  <p:transition spd="slow" advTm="60000">
    <p:cover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>
            <a:extLst>
              <a:ext uri="{FF2B5EF4-FFF2-40B4-BE49-F238E27FC236}">
                <a16:creationId xmlns:a16="http://schemas.microsoft.com/office/drawing/2014/main" id="{47579FA0-99F8-F2D4-C3F5-F4CA30EB0FF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Függőleges szöveg helye 2">
            <a:extLst>
              <a:ext uri="{FF2B5EF4-FFF2-40B4-BE49-F238E27FC236}">
                <a16:creationId xmlns:a16="http://schemas.microsoft.com/office/drawing/2014/main" id="{87000153-7CDF-DECF-2FFD-61BD5788071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BE439889-305D-F9E6-5926-23CB36A88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4B214-955A-4F61-B6E5-2011E7930267}" type="datetimeFigureOut">
              <a:rPr lang="hu-HU" smtClean="0"/>
              <a:t>2025. 03. 26.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86470042-8F03-270B-E2AC-14B6D96C6E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F4942C98-AFFB-3579-52A1-A4544DBBDB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2E9C7-523F-48D6-A9D4-B2168A860BE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829548417"/>
      </p:ext>
    </p:extLst>
  </p:cSld>
  <p:clrMapOvr>
    <a:masterClrMapping/>
  </p:clrMapOvr>
  <p:transition spd="slow" advTm="60000">
    <p:cover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EAA61E91-480A-DB6B-3553-893508E537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75D085AD-B556-D3A5-BC24-7AB67A61FEA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D1C050C5-F474-9E52-2B8E-F5BA598E3E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4B214-955A-4F61-B6E5-2011E7930267}" type="datetimeFigureOut">
              <a:rPr lang="hu-HU" smtClean="0"/>
              <a:t>2025. 03. 26.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FF2AC149-69A2-E85E-D328-048BE10771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E57B4856-E342-C88F-26B4-B210F42414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2E9C7-523F-48D6-A9D4-B2168A860BE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02415182"/>
      </p:ext>
    </p:extLst>
  </p:cSld>
  <p:clrMapOvr>
    <a:masterClrMapping/>
  </p:clrMapOvr>
  <p:transition spd="slow" advTm="60000">
    <p:cover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CA4D77DF-BDAB-0224-CFF3-A0DAAE5924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2A583B82-5417-38C2-3962-D0025CC0C4A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2C7C5977-5129-28D4-FA48-353A518ABB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4B214-955A-4F61-B6E5-2011E7930267}" type="datetimeFigureOut">
              <a:rPr lang="hu-HU" smtClean="0"/>
              <a:t>2025. 03. 26.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6D75149A-EE6F-DB8B-FF9E-01BB60A12D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06F3BE8E-116D-7064-BA35-CD8E06E4F3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2E9C7-523F-48D6-A9D4-B2168A860BE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841485519"/>
      </p:ext>
    </p:extLst>
  </p:cSld>
  <p:clrMapOvr>
    <a:masterClrMapping/>
  </p:clrMapOvr>
  <p:transition spd="slow" advTm="60000">
    <p:cover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1A89067F-2B9A-A729-94B4-6C55E4CCAF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7D3A2953-894B-4E8F-91EC-FFE733E5D14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>
              <a:defRPr>
                <a:solidFill>
                  <a:srgbClr val="5AAA8C"/>
                </a:solidFill>
                <a:latin typeface="Arial Rounded MT Bold" panose="020F0704030504030204" pitchFamily="34" charset="0"/>
              </a:defRPr>
            </a:lvl1pPr>
            <a:lvl2pPr>
              <a:defRPr>
                <a:solidFill>
                  <a:srgbClr val="5AAA8C"/>
                </a:solidFill>
                <a:latin typeface="Arial Rounded MT Bold" panose="020F0704030504030204" pitchFamily="34" charset="0"/>
              </a:defRPr>
            </a:lvl2pPr>
            <a:lvl3pPr>
              <a:defRPr>
                <a:solidFill>
                  <a:srgbClr val="5AAA8C"/>
                </a:solidFill>
                <a:latin typeface="Arial Rounded MT Bold" panose="020F0704030504030204" pitchFamily="34" charset="0"/>
              </a:defRPr>
            </a:lvl3pPr>
            <a:lvl4pPr>
              <a:defRPr>
                <a:solidFill>
                  <a:srgbClr val="5AAA8C"/>
                </a:solidFill>
                <a:latin typeface="Arial Rounded MT Bold" panose="020F0704030504030204" pitchFamily="34" charset="0"/>
              </a:defRPr>
            </a:lvl4pPr>
            <a:lvl5pPr>
              <a:defRPr>
                <a:solidFill>
                  <a:srgbClr val="5AAA8C"/>
                </a:solidFill>
                <a:latin typeface="Arial Rounded MT Bold" panose="020F0704030504030204" pitchFamily="34" charset="0"/>
              </a:defRPr>
            </a:lvl5pPr>
          </a:lstStyle>
          <a:p>
            <a:pPr lvl="0"/>
            <a:r>
              <a:rPr lang="hu-HU" dirty="0"/>
              <a:t>Mintaszöveg szerkesztése</a:t>
            </a:r>
          </a:p>
          <a:p>
            <a:pPr lvl="1"/>
            <a:r>
              <a:rPr lang="hu-HU" dirty="0"/>
              <a:t>Második szint</a:t>
            </a:r>
          </a:p>
          <a:p>
            <a:pPr lvl="2"/>
            <a:r>
              <a:rPr lang="hu-HU" dirty="0"/>
              <a:t>Harmadik szint</a:t>
            </a:r>
          </a:p>
          <a:p>
            <a:pPr lvl="3"/>
            <a:r>
              <a:rPr lang="hu-HU" dirty="0"/>
              <a:t>Negyedik szint</a:t>
            </a:r>
          </a:p>
          <a:p>
            <a:pPr lvl="4"/>
            <a:r>
              <a:rPr lang="hu-HU" dirty="0"/>
              <a:t>Ötödik szint</a:t>
            </a:r>
          </a:p>
        </p:txBody>
      </p:sp>
      <p:sp>
        <p:nvSpPr>
          <p:cNvPr id="4" name="Tartalom helye 3">
            <a:extLst>
              <a:ext uri="{FF2B5EF4-FFF2-40B4-BE49-F238E27FC236}">
                <a16:creationId xmlns:a16="http://schemas.microsoft.com/office/drawing/2014/main" id="{69D9B281-8F32-1E8B-A677-0076AE447ED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5" name="Dátum helye 4">
            <a:extLst>
              <a:ext uri="{FF2B5EF4-FFF2-40B4-BE49-F238E27FC236}">
                <a16:creationId xmlns:a16="http://schemas.microsoft.com/office/drawing/2014/main" id="{D98C330D-8480-F4FF-20D1-89C85E7429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4B214-955A-4F61-B6E5-2011E7930267}" type="datetimeFigureOut">
              <a:rPr lang="hu-HU" smtClean="0"/>
              <a:t>2025. 03. 26.</a:t>
            </a:fld>
            <a:endParaRPr lang="hu-HU"/>
          </a:p>
        </p:txBody>
      </p:sp>
      <p:sp>
        <p:nvSpPr>
          <p:cNvPr id="6" name="Élőláb helye 5">
            <a:extLst>
              <a:ext uri="{FF2B5EF4-FFF2-40B4-BE49-F238E27FC236}">
                <a16:creationId xmlns:a16="http://schemas.microsoft.com/office/drawing/2014/main" id="{386D77B5-D901-BD22-2DE5-78AAF5EAB3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>
            <a:extLst>
              <a:ext uri="{FF2B5EF4-FFF2-40B4-BE49-F238E27FC236}">
                <a16:creationId xmlns:a16="http://schemas.microsoft.com/office/drawing/2014/main" id="{7175230E-0AD4-F000-7374-A8F75B6699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2E9C7-523F-48D6-A9D4-B2168A860BE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542516681"/>
      </p:ext>
    </p:extLst>
  </p:cSld>
  <p:clrMapOvr>
    <a:masterClrMapping/>
  </p:clrMapOvr>
  <p:transition spd="slow" advTm="60000">
    <p:cover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4D7694C8-17D1-08FF-9607-50FB413A7B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F930E865-E8E0-C536-3FA6-A98836B28EE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Tartalom helye 3">
            <a:extLst>
              <a:ext uri="{FF2B5EF4-FFF2-40B4-BE49-F238E27FC236}">
                <a16:creationId xmlns:a16="http://schemas.microsoft.com/office/drawing/2014/main" id="{2FC5E7A0-A7AB-C806-3A82-864984453D9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5" name="Szöveg helye 4">
            <a:extLst>
              <a:ext uri="{FF2B5EF4-FFF2-40B4-BE49-F238E27FC236}">
                <a16:creationId xmlns:a16="http://schemas.microsoft.com/office/drawing/2014/main" id="{11ABF6F9-CDF8-4C0B-7F77-C8C80075733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6" name="Tartalom helye 5">
            <a:extLst>
              <a:ext uri="{FF2B5EF4-FFF2-40B4-BE49-F238E27FC236}">
                <a16:creationId xmlns:a16="http://schemas.microsoft.com/office/drawing/2014/main" id="{DD2F4ED6-F9FF-78C8-76D8-A74AF4DAB3C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7" name="Dátum helye 6">
            <a:extLst>
              <a:ext uri="{FF2B5EF4-FFF2-40B4-BE49-F238E27FC236}">
                <a16:creationId xmlns:a16="http://schemas.microsoft.com/office/drawing/2014/main" id="{06E0E2EE-7278-C049-644F-909C66D8BC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4B214-955A-4F61-B6E5-2011E7930267}" type="datetimeFigureOut">
              <a:rPr lang="hu-HU" smtClean="0"/>
              <a:t>2025. 03. 26.</a:t>
            </a:fld>
            <a:endParaRPr lang="hu-HU"/>
          </a:p>
        </p:txBody>
      </p:sp>
      <p:sp>
        <p:nvSpPr>
          <p:cNvPr id="8" name="Élőláb helye 7">
            <a:extLst>
              <a:ext uri="{FF2B5EF4-FFF2-40B4-BE49-F238E27FC236}">
                <a16:creationId xmlns:a16="http://schemas.microsoft.com/office/drawing/2014/main" id="{43828BFC-682E-BAF6-4755-4BE016DCEF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9" name="Dia számának helye 8">
            <a:extLst>
              <a:ext uri="{FF2B5EF4-FFF2-40B4-BE49-F238E27FC236}">
                <a16:creationId xmlns:a16="http://schemas.microsoft.com/office/drawing/2014/main" id="{85615B24-EB9B-3C4C-646C-ED76F370ED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2E9C7-523F-48D6-A9D4-B2168A860BE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41678608"/>
      </p:ext>
    </p:extLst>
  </p:cSld>
  <p:clrMapOvr>
    <a:masterClrMapping/>
  </p:clrMapOvr>
  <p:transition spd="slow" advTm="60000">
    <p:cover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923C70BE-356B-154D-5D4A-31289E146A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Dátum helye 2">
            <a:extLst>
              <a:ext uri="{FF2B5EF4-FFF2-40B4-BE49-F238E27FC236}">
                <a16:creationId xmlns:a16="http://schemas.microsoft.com/office/drawing/2014/main" id="{057AE280-2743-BA3F-0BA8-F62CCD5478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4B214-955A-4F61-B6E5-2011E7930267}" type="datetimeFigureOut">
              <a:rPr lang="hu-HU" smtClean="0"/>
              <a:t>2025. 03. 26.</a:t>
            </a:fld>
            <a:endParaRPr lang="hu-HU"/>
          </a:p>
        </p:txBody>
      </p:sp>
      <p:sp>
        <p:nvSpPr>
          <p:cNvPr id="4" name="Élőláb helye 3">
            <a:extLst>
              <a:ext uri="{FF2B5EF4-FFF2-40B4-BE49-F238E27FC236}">
                <a16:creationId xmlns:a16="http://schemas.microsoft.com/office/drawing/2014/main" id="{C07C08D5-7251-769B-C936-DA28601CAD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5" name="Dia számának helye 4">
            <a:extLst>
              <a:ext uri="{FF2B5EF4-FFF2-40B4-BE49-F238E27FC236}">
                <a16:creationId xmlns:a16="http://schemas.microsoft.com/office/drawing/2014/main" id="{57C47923-0242-6932-CAE5-E36799612E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2E9C7-523F-48D6-A9D4-B2168A860BE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743651242"/>
      </p:ext>
    </p:extLst>
  </p:cSld>
  <p:clrMapOvr>
    <a:masterClrMapping/>
  </p:clrMapOvr>
  <p:transition spd="slow" advTm="60000">
    <p:cover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1">
            <a:extLst>
              <a:ext uri="{FF2B5EF4-FFF2-40B4-BE49-F238E27FC236}">
                <a16:creationId xmlns:a16="http://schemas.microsoft.com/office/drawing/2014/main" id="{669BF0C8-3202-FCFC-E5D1-B5E5B93ACC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4B214-955A-4F61-B6E5-2011E7930267}" type="datetimeFigureOut">
              <a:rPr lang="hu-HU" smtClean="0"/>
              <a:t>2025. 03. 26.</a:t>
            </a:fld>
            <a:endParaRPr lang="hu-HU"/>
          </a:p>
        </p:txBody>
      </p:sp>
      <p:sp>
        <p:nvSpPr>
          <p:cNvPr id="3" name="Élőláb helye 2">
            <a:extLst>
              <a:ext uri="{FF2B5EF4-FFF2-40B4-BE49-F238E27FC236}">
                <a16:creationId xmlns:a16="http://schemas.microsoft.com/office/drawing/2014/main" id="{DFACEE9E-B70E-A31D-F5C4-E080C04425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Dia számának helye 3">
            <a:extLst>
              <a:ext uri="{FF2B5EF4-FFF2-40B4-BE49-F238E27FC236}">
                <a16:creationId xmlns:a16="http://schemas.microsoft.com/office/drawing/2014/main" id="{B2A24320-3CCB-D13F-5C18-3B687C55DA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2E9C7-523F-48D6-A9D4-B2168A860BE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987868335"/>
      </p:ext>
    </p:extLst>
  </p:cSld>
  <p:clrMapOvr>
    <a:masterClrMapping/>
  </p:clrMapOvr>
  <p:transition spd="slow" advTm="60000">
    <p:cover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60CE4F02-3538-6226-DA19-2C2965FD22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EF4A1132-41FA-21E3-122C-16647D7CEE8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Szöveg helye 3">
            <a:extLst>
              <a:ext uri="{FF2B5EF4-FFF2-40B4-BE49-F238E27FC236}">
                <a16:creationId xmlns:a16="http://schemas.microsoft.com/office/drawing/2014/main" id="{52325F89-2D9A-54E1-CE83-D3AACA2CAD6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átum helye 4">
            <a:extLst>
              <a:ext uri="{FF2B5EF4-FFF2-40B4-BE49-F238E27FC236}">
                <a16:creationId xmlns:a16="http://schemas.microsoft.com/office/drawing/2014/main" id="{94DEB70B-A498-D6B5-8180-EE4B20F6CB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4B214-955A-4F61-B6E5-2011E7930267}" type="datetimeFigureOut">
              <a:rPr lang="hu-HU" smtClean="0"/>
              <a:t>2025. 03. 26.</a:t>
            </a:fld>
            <a:endParaRPr lang="hu-HU"/>
          </a:p>
        </p:txBody>
      </p:sp>
      <p:sp>
        <p:nvSpPr>
          <p:cNvPr id="6" name="Élőláb helye 5">
            <a:extLst>
              <a:ext uri="{FF2B5EF4-FFF2-40B4-BE49-F238E27FC236}">
                <a16:creationId xmlns:a16="http://schemas.microsoft.com/office/drawing/2014/main" id="{A17FB4B4-C2B8-C0DD-9692-794B322C02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>
            <a:extLst>
              <a:ext uri="{FF2B5EF4-FFF2-40B4-BE49-F238E27FC236}">
                <a16:creationId xmlns:a16="http://schemas.microsoft.com/office/drawing/2014/main" id="{4936FC5E-5551-83F0-0FD2-CB3585BB0D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2E9C7-523F-48D6-A9D4-B2168A860BE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544283748"/>
      </p:ext>
    </p:extLst>
  </p:cSld>
  <p:clrMapOvr>
    <a:masterClrMapping/>
  </p:clrMapOvr>
  <p:transition spd="slow" advTm="60000">
    <p:cover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53E1378F-5A02-8E38-3860-D796115515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Kép helye 2">
            <a:extLst>
              <a:ext uri="{FF2B5EF4-FFF2-40B4-BE49-F238E27FC236}">
                <a16:creationId xmlns:a16="http://schemas.microsoft.com/office/drawing/2014/main" id="{D0AE3F08-35B8-77D0-EC8C-EF4D499FF13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/>
          </a:p>
        </p:txBody>
      </p:sp>
      <p:sp>
        <p:nvSpPr>
          <p:cNvPr id="4" name="Szöveg helye 3">
            <a:extLst>
              <a:ext uri="{FF2B5EF4-FFF2-40B4-BE49-F238E27FC236}">
                <a16:creationId xmlns:a16="http://schemas.microsoft.com/office/drawing/2014/main" id="{6CD6B637-66BE-4A22-0CFB-A08800C60C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átum helye 4">
            <a:extLst>
              <a:ext uri="{FF2B5EF4-FFF2-40B4-BE49-F238E27FC236}">
                <a16:creationId xmlns:a16="http://schemas.microsoft.com/office/drawing/2014/main" id="{0FFDFACB-5B10-FFF4-4D1A-271A8EA6AB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4B214-955A-4F61-B6E5-2011E7930267}" type="datetimeFigureOut">
              <a:rPr lang="hu-HU" smtClean="0"/>
              <a:t>2025. 03. 26.</a:t>
            </a:fld>
            <a:endParaRPr lang="hu-HU"/>
          </a:p>
        </p:txBody>
      </p:sp>
      <p:sp>
        <p:nvSpPr>
          <p:cNvPr id="6" name="Élőláb helye 5">
            <a:extLst>
              <a:ext uri="{FF2B5EF4-FFF2-40B4-BE49-F238E27FC236}">
                <a16:creationId xmlns:a16="http://schemas.microsoft.com/office/drawing/2014/main" id="{2190DCBA-8EEA-3CE1-2408-4ECC91A75D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>
            <a:extLst>
              <a:ext uri="{FF2B5EF4-FFF2-40B4-BE49-F238E27FC236}">
                <a16:creationId xmlns:a16="http://schemas.microsoft.com/office/drawing/2014/main" id="{48F93FD4-D119-54C0-A41F-39CD721123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2E9C7-523F-48D6-A9D4-B2168A860BE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078600586"/>
      </p:ext>
    </p:extLst>
  </p:cSld>
  <p:clrMapOvr>
    <a:masterClrMapping/>
  </p:clrMapOvr>
  <p:transition spd="slow" advTm="60000">
    <p:cover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helye 1">
            <a:extLst>
              <a:ext uri="{FF2B5EF4-FFF2-40B4-BE49-F238E27FC236}">
                <a16:creationId xmlns:a16="http://schemas.microsoft.com/office/drawing/2014/main" id="{43DDEFFD-90A4-DFC1-79B0-6CA7BD1146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gradFill flip="none" rotWithShape="1">
            <a:gsLst>
              <a:gs pos="20000">
                <a:schemeClr val="bg1"/>
              </a:gs>
              <a:gs pos="80000">
                <a:schemeClr val="bg1"/>
              </a:gs>
              <a:gs pos="51000">
                <a:schemeClr val="bg1"/>
              </a:gs>
              <a:gs pos="0">
                <a:srgbClr val="5AAA8C"/>
              </a:gs>
              <a:gs pos="100000">
                <a:srgbClr val="5AAA8C"/>
              </a:gs>
            </a:gsLst>
            <a:lin ang="0" scaled="1"/>
            <a:tileRect/>
          </a:grad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 dirty="0"/>
              <a:t>Mintacím szerkesztése</a:t>
            </a: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630C17B1-7C91-3539-5BAE-16F2EB38A7A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 dirty="0"/>
              <a:t>Mintaszöveg szerkesztése</a:t>
            </a:r>
          </a:p>
          <a:p>
            <a:pPr lvl="1"/>
            <a:r>
              <a:rPr lang="hu-HU" dirty="0"/>
              <a:t>Második szint</a:t>
            </a:r>
          </a:p>
          <a:p>
            <a:pPr lvl="2"/>
            <a:r>
              <a:rPr lang="hu-HU" dirty="0"/>
              <a:t>Harmadik szint</a:t>
            </a:r>
          </a:p>
          <a:p>
            <a:pPr lvl="3"/>
            <a:r>
              <a:rPr lang="hu-HU" dirty="0"/>
              <a:t>Negyedik szint</a:t>
            </a:r>
          </a:p>
          <a:p>
            <a:pPr lvl="4"/>
            <a:r>
              <a:rPr lang="hu-HU" dirty="0"/>
              <a:t>Ötödik szint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D961B1DE-22FC-E940-3C4A-5CD0097C738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C24B214-955A-4F61-B6E5-2011E7930267}" type="datetimeFigureOut">
              <a:rPr lang="hu-HU" smtClean="0"/>
              <a:t>2025. 03. 26.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36040DF8-CA09-FB24-17EB-5B4EA797CF4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0E95D238-1149-629F-6171-3271C60A40F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D32E9C7-523F-48D6-A9D4-B2168A860BE7}" type="slidenum">
              <a:rPr lang="hu-HU" smtClean="0"/>
              <a:t>‹#›</a:t>
            </a:fld>
            <a:endParaRPr lang="hu-HU"/>
          </a:p>
        </p:txBody>
      </p:sp>
      <p:sp>
        <p:nvSpPr>
          <p:cNvPr id="9" name="Nyíl: felfelé mutató 8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BBB483E2-CF28-49C4-BA1B-5E88754615A4}"/>
              </a:ext>
            </a:extLst>
          </p:cNvPr>
          <p:cNvSpPr/>
          <p:nvPr userDrawn="1"/>
        </p:nvSpPr>
        <p:spPr>
          <a:xfrm>
            <a:off x="137160" y="4813887"/>
            <a:ext cx="944880" cy="1907588"/>
          </a:xfrm>
          <a:prstGeom prst="upArrow">
            <a:avLst/>
          </a:prstGeom>
          <a:solidFill>
            <a:srgbClr val="5AAA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10" name="Nyíl: lefelé mutató 9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72540F2F-2106-46DA-AA32-9DE8FD6BDB75}"/>
              </a:ext>
            </a:extLst>
          </p:cNvPr>
          <p:cNvSpPr/>
          <p:nvPr userDrawn="1"/>
        </p:nvSpPr>
        <p:spPr>
          <a:xfrm>
            <a:off x="11246917" y="4944927"/>
            <a:ext cx="879972" cy="1776548"/>
          </a:xfrm>
          <a:prstGeom prst="downArrow">
            <a:avLst/>
          </a:prstGeom>
          <a:solidFill>
            <a:srgbClr val="5AAA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7472828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 advTm="60000">
    <p:cover dir="u"/>
  </p:transition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4400" b="0" kern="1200">
          <a:solidFill>
            <a:srgbClr val="00325A"/>
          </a:solidFill>
          <a:latin typeface="Arial Rounded MT Bold" panose="020F0704030504030204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b="1" kern="1200">
          <a:solidFill>
            <a:srgbClr val="00325A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b="1" kern="1200">
          <a:solidFill>
            <a:srgbClr val="00325A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b="1" kern="1200">
          <a:solidFill>
            <a:srgbClr val="00325A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1" kern="1200">
          <a:solidFill>
            <a:srgbClr val="00325A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1" kern="1200">
          <a:solidFill>
            <a:srgbClr val="00325A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0" y="1122363"/>
            <a:ext cx="12192000" cy="2387600"/>
          </a:xfrm>
        </p:spPr>
        <p:txBody>
          <a:bodyPr anchor="ctr">
            <a:normAutofit/>
          </a:bodyPr>
          <a:lstStyle/>
          <a:p>
            <a:r>
              <a:rPr lang="hu-HU" sz="6600" dirty="0"/>
              <a:t>Csomagátvétel</a:t>
            </a:r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hu-HU" dirty="0"/>
          </a:p>
        </p:txBody>
      </p:sp>
      <p:pic>
        <p:nvPicPr>
          <p:cNvPr id="5" name="Kép 4">
            <a:extLst>
              <a:ext uri="{FF2B5EF4-FFF2-40B4-BE49-F238E27FC236}">
                <a16:creationId xmlns:a16="http://schemas.microsoft.com/office/drawing/2014/main" id="{8E408D1C-FDCB-4577-B2B9-03E76F2FF7C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2985" y="4164037"/>
            <a:ext cx="9078147" cy="2693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1525089"/>
      </p:ext>
    </p:extLst>
  </p:cSld>
  <p:clrMapOvr>
    <a:masterClrMapping/>
  </p:clrMapOvr>
  <p:transition spd="slow" advTm="60000">
    <p:cover dir="u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ím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Vásárlás</a:t>
            </a:r>
          </a:p>
        </p:txBody>
      </p:sp>
      <p:sp>
        <p:nvSpPr>
          <p:cNvPr id="5" name="Tartalom helye 4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3024000" cy="435133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hu-HU" sz="8000" dirty="0">
                <a:cs typeface="Arial" panose="020B0604020202020204" pitchFamily="34" charset="0"/>
              </a:rPr>
              <a:t>1.</a:t>
            </a:r>
          </a:p>
          <a:p>
            <a:pPr marL="0" indent="0">
              <a:buNone/>
            </a:pPr>
            <a:endParaRPr lang="hu-HU" sz="8000" b="1" dirty="0">
              <a:solidFill>
                <a:srgbClr val="5AAA8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artalom helye 9"/>
          <p:cNvSpPr>
            <a:spLocks noGrp="1"/>
          </p:cNvSpPr>
          <p:nvPr>
            <p:ph sz="half" idx="2"/>
          </p:nvPr>
        </p:nvSpPr>
        <p:spPr>
          <a:xfrm>
            <a:off x="3868615" y="1825625"/>
            <a:ext cx="8141677" cy="4351338"/>
          </a:xfrm>
        </p:spPr>
        <p:txBody>
          <a:bodyPr anchor="ctr">
            <a:normAutofit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hu-HU" sz="3600" dirty="0">
                <a:cs typeface="Arial" panose="020B0604020202020204" pitchFamily="34" charset="0"/>
              </a:rPr>
              <a:t>Vásárolj partnereink webáruházaiban, a kiszállításnál pedig válaszd a </a:t>
            </a:r>
            <a:r>
              <a:rPr lang="hu-HU" sz="3600" dirty="0">
                <a:solidFill>
                  <a:srgbClr val="C00000"/>
                </a:solidFill>
                <a:cs typeface="Arial" panose="020B0604020202020204" pitchFamily="34" charset="0"/>
              </a:rPr>
              <a:t>Csomagautomata</a:t>
            </a:r>
            <a:r>
              <a:rPr lang="hu-HU" sz="3600" dirty="0">
                <a:cs typeface="Arial" panose="020B0604020202020204" pitchFamily="34" charset="0"/>
              </a:rPr>
              <a:t> lehetőséget!</a:t>
            </a:r>
          </a:p>
          <a:p>
            <a:pPr marL="0" indent="0">
              <a:lnSpc>
                <a:spcPct val="120000"/>
              </a:lnSpc>
              <a:buNone/>
            </a:pPr>
            <a:endParaRPr lang="hu-HU" sz="3600" dirty="0">
              <a:cs typeface="Arial" panose="020B0604020202020204" pitchFamily="34" charset="0"/>
            </a:endParaRPr>
          </a:p>
        </p:txBody>
      </p:sp>
      <p:pic>
        <p:nvPicPr>
          <p:cNvPr id="11" name="Kép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3407" y="3139652"/>
            <a:ext cx="2520000" cy="1768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3140832"/>
      </p:ext>
    </p:extLst>
  </p:cSld>
  <p:clrMapOvr>
    <a:masterClrMapping/>
  </p:clrMapOvr>
  <p:transition spd="slow" advTm="60000">
    <p:cover dir="u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ím 3"/>
          <p:cNvSpPr>
            <a:spLocks noGrp="1"/>
          </p:cNvSpPr>
          <p:nvPr>
            <p:ph type="title"/>
          </p:nvPr>
        </p:nvSpPr>
        <p:spPr>
          <a:noFill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 dirty="0"/>
              <a:t>Hely megadása</a:t>
            </a:r>
          </a:p>
        </p:txBody>
      </p:sp>
      <p:sp>
        <p:nvSpPr>
          <p:cNvPr id="5" name="Tartalom helye 4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3024000" cy="4351338"/>
          </a:xfrm>
        </p:spPr>
        <p:txBody>
          <a:bodyPr vert="horz" lIns="91440" tIns="45720" rIns="91440" bIns="45720" rtlCol="0">
            <a:normAutofit/>
          </a:bodyPr>
          <a:lstStyle/>
          <a:p>
            <a:pPr marL="0" indent="0" algn="ctr">
              <a:buNone/>
            </a:pPr>
            <a:r>
              <a:rPr lang="hu-HU" sz="8000" dirty="0">
                <a:cs typeface="Arial" panose="020B0604020202020204" pitchFamily="34" charset="0"/>
              </a:rPr>
              <a:t>2.</a:t>
            </a:r>
          </a:p>
          <a:p>
            <a:pPr marL="0" indent="0" algn="ctr">
              <a:buNone/>
            </a:pPr>
            <a:endParaRPr lang="hu-HU" sz="8000" dirty="0">
              <a:cs typeface="Arial" panose="020B0604020202020204" pitchFamily="34" charset="0"/>
            </a:endParaRPr>
          </a:p>
        </p:txBody>
      </p:sp>
      <p:sp>
        <p:nvSpPr>
          <p:cNvPr id="10" name="Tartalom helye 9"/>
          <p:cNvSpPr>
            <a:spLocks noGrp="1"/>
          </p:cNvSpPr>
          <p:nvPr>
            <p:ph sz="half" idx="2"/>
          </p:nvPr>
        </p:nvSpPr>
        <p:spPr>
          <a:xfrm>
            <a:off x="3868616" y="1825625"/>
            <a:ext cx="7593582" cy="4351338"/>
          </a:xfrm>
        </p:spPr>
        <p:txBody>
          <a:bodyPr anchor="ctr">
            <a:normAutofit/>
          </a:bodyPr>
          <a:lstStyle/>
          <a:p>
            <a:pPr marL="0" indent="0">
              <a:lnSpc>
                <a:spcPct val="120000"/>
              </a:lnSpc>
              <a:buNone/>
            </a:pPr>
            <a:endParaRPr lang="hu-HU" sz="3600" dirty="0">
              <a:cs typeface="Arial" panose="020B0604020202020204" pitchFamily="34" charset="0"/>
            </a:endParaRPr>
          </a:p>
          <a:p>
            <a:pPr marL="0" indent="0">
              <a:lnSpc>
                <a:spcPct val="120000"/>
              </a:lnSpc>
              <a:buNone/>
            </a:pPr>
            <a:r>
              <a:rPr lang="hu-HU" sz="3600" dirty="0">
                <a:cs typeface="Arial" panose="020B0604020202020204" pitchFamily="34" charset="0"/>
              </a:rPr>
              <a:t>Válaszd ki a lakhelyedhez legközelebb eső </a:t>
            </a:r>
            <a:r>
              <a:rPr lang="hu-HU" sz="3600" dirty="0">
                <a:solidFill>
                  <a:srgbClr val="C00000"/>
                </a:solidFill>
                <a:cs typeface="Arial" panose="020B0604020202020204" pitchFamily="34" charset="0"/>
              </a:rPr>
              <a:t>Csomagautomatát </a:t>
            </a:r>
            <a:r>
              <a:rPr lang="hu-HU" sz="3600" dirty="0">
                <a:cs typeface="Arial" panose="020B0604020202020204" pitchFamily="34" charset="0"/>
              </a:rPr>
              <a:t>és add meg mobiltelefonszámodat!</a:t>
            </a:r>
          </a:p>
        </p:txBody>
      </p:sp>
      <p:sp>
        <p:nvSpPr>
          <p:cNvPr id="2" name="Ellipszis buborék 1"/>
          <p:cNvSpPr/>
          <p:nvPr/>
        </p:nvSpPr>
        <p:spPr>
          <a:xfrm>
            <a:off x="1453407" y="3024547"/>
            <a:ext cx="1800000" cy="1800000"/>
          </a:xfrm>
          <a:prstGeom prst="wedgeEllipseCallout">
            <a:avLst>
              <a:gd name="adj1" fmla="val -318"/>
              <a:gd name="adj2" fmla="val 93762"/>
            </a:avLst>
          </a:prstGeom>
          <a:solidFill>
            <a:srgbClr val="5AAA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8000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</p:spTree>
    <p:extLst>
      <p:ext uri="{BB962C8B-B14F-4D97-AF65-F5344CB8AC3E}">
        <p14:creationId xmlns:p14="http://schemas.microsoft.com/office/powerpoint/2010/main" val="284245533"/>
      </p:ext>
    </p:extLst>
  </p:cSld>
  <p:clrMapOvr>
    <a:masterClrMapping/>
  </p:clrMapOvr>
  <p:transition spd="slow" advTm="60000">
    <p:cover dir="u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ím 3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r>
              <a:rPr lang="hu-HU" dirty="0"/>
              <a:t>Értesítés</a:t>
            </a:r>
          </a:p>
        </p:txBody>
      </p:sp>
      <p:sp>
        <p:nvSpPr>
          <p:cNvPr id="5" name="Tartalom helye 4"/>
          <p:cNvSpPr>
            <a:spLocks noGrp="1"/>
          </p:cNvSpPr>
          <p:nvPr>
            <p:ph sz="half" idx="1"/>
          </p:nvPr>
        </p:nvSpPr>
        <p:spPr>
          <a:xfrm>
            <a:off x="838201" y="1825625"/>
            <a:ext cx="3025462" cy="4351338"/>
          </a:xfrm>
        </p:spPr>
        <p:txBody>
          <a:bodyPr vert="horz" lIns="91440" tIns="45720" rIns="91440" bIns="45720" rtlCol="0">
            <a:normAutofit/>
          </a:bodyPr>
          <a:lstStyle/>
          <a:p>
            <a:pPr marL="0" indent="0" algn="ctr">
              <a:buNone/>
            </a:pPr>
            <a:r>
              <a:rPr lang="hu-HU" sz="8000" dirty="0">
                <a:cs typeface="Arial" panose="020B0604020202020204" pitchFamily="34" charset="0"/>
              </a:rPr>
              <a:t>3.</a:t>
            </a:r>
          </a:p>
          <a:p>
            <a:pPr marL="0" indent="0" algn="ctr">
              <a:buNone/>
            </a:pPr>
            <a:endParaRPr lang="hu-HU" sz="8000" dirty="0">
              <a:cs typeface="Arial" panose="020B0604020202020204" pitchFamily="34" charset="0"/>
            </a:endParaRPr>
          </a:p>
        </p:txBody>
      </p:sp>
      <p:sp>
        <p:nvSpPr>
          <p:cNvPr id="10" name="Tartalom helye 9"/>
          <p:cNvSpPr>
            <a:spLocks noGrp="1"/>
          </p:cNvSpPr>
          <p:nvPr>
            <p:ph sz="half" idx="2"/>
          </p:nvPr>
        </p:nvSpPr>
        <p:spPr>
          <a:xfrm>
            <a:off x="3863663" y="1825625"/>
            <a:ext cx="7593582" cy="4351338"/>
          </a:xfrm>
        </p:spPr>
        <p:txBody>
          <a:bodyPr anchor="ctr">
            <a:noAutofit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hu-HU" sz="3600" dirty="0">
                <a:cs typeface="Arial" panose="020B0604020202020204" pitchFamily="34" charset="0"/>
              </a:rPr>
              <a:t>Ha a csomagod megérkezett, SMS-ben értesítünk. Az üzenetben elküldött egyedi, csak általad ismert kóddal nyithatod ki a </a:t>
            </a:r>
            <a:r>
              <a:rPr lang="hu-HU" sz="3600" dirty="0">
                <a:solidFill>
                  <a:srgbClr val="C00000"/>
                </a:solidFill>
                <a:cs typeface="Arial" panose="020B0604020202020204" pitchFamily="34" charset="0"/>
              </a:rPr>
              <a:t>Csomagautomata</a:t>
            </a:r>
            <a:r>
              <a:rPr lang="hu-HU" sz="3600" dirty="0">
                <a:cs typeface="Arial" panose="020B0604020202020204" pitchFamily="34" charset="0"/>
              </a:rPr>
              <a:t> ajtaját.</a:t>
            </a:r>
          </a:p>
        </p:txBody>
      </p:sp>
      <p:pic>
        <p:nvPicPr>
          <p:cNvPr id="11" name="Kép 10">
            <a:extLst>
              <a:ext uri="{FF2B5EF4-FFF2-40B4-BE49-F238E27FC236}">
                <a16:creationId xmlns:a16="http://schemas.microsoft.com/office/drawing/2014/main" id="{607CF0EE-6909-405D-ECF8-1278D99AE21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5394" y="3082038"/>
            <a:ext cx="1524000" cy="2657475"/>
          </a:xfrm>
          <a:prstGeom prst="rect">
            <a:avLst/>
          </a:prstGeom>
        </p:spPr>
      </p:pic>
      <p:sp>
        <p:nvSpPr>
          <p:cNvPr id="3" name="Szövegdoboz 2">
            <a:extLst>
              <a:ext uri="{FF2B5EF4-FFF2-40B4-BE49-F238E27FC236}">
                <a16:creationId xmlns:a16="http://schemas.microsoft.com/office/drawing/2014/main" id="{E923AFDE-6E44-435E-B233-7A11E8B2E5D3}"/>
              </a:ext>
            </a:extLst>
          </p:cNvPr>
          <p:cNvSpPr txBox="1"/>
          <p:nvPr/>
        </p:nvSpPr>
        <p:spPr>
          <a:xfrm>
            <a:off x="1588932" y="3816628"/>
            <a:ext cx="152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dirty="0"/>
              <a:t>123456789</a:t>
            </a:r>
          </a:p>
        </p:txBody>
      </p:sp>
    </p:spTree>
    <p:extLst>
      <p:ext uri="{BB962C8B-B14F-4D97-AF65-F5344CB8AC3E}">
        <p14:creationId xmlns:p14="http://schemas.microsoft.com/office/powerpoint/2010/main" val="2638004354"/>
      </p:ext>
    </p:extLst>
  </p:cSld>
  <p:clrMapOvr>
    <a:masterClrMapping/>
  </p:clrMapOvr>
  <p:transition spd="slow" advTm="60000">
    <p:cover dir="u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ím 3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r>
              <a:rPr lang="hu-HU" dirty="0"/>
              <a:t>Átvétel</a:t>
            </a:r>
          </a:p>
        </p:txBody>
      </p:sp>
      <p:sp>
        <p:nvSpPr>
          <p:cNvPr id="5" name="Tartalom helye 4"/>
          <p:cNvSpPr>
            <a:spLocks noGrp="1"/>
          </p:cNvSpPr>
          <p:nvPr>
            <p:ph sz="half" idx="1"/>
          </p:nvPr>
        </p:nvSpPr>
        <p:spPr>
          <a:xfrm>
            <a:off x="843154" y="1690688"/>
            <a:ext cx="3025462" cy="4351338"/>
          </a:xfrm>
        </p:spPr>
        <p:txBody>
          <a:bodyPr vert="horz" lIns="91440" tIns="45720" rIns="91440" bIns="45720" rtlCol="0">
            <a:normAutofit/>
          </a:bodyPr>
          <a:lstStyle/>
          <a:p>
            <a:pPr marL="0" indent="0" algn="ctr">
              <a:buNone/>
            </a:pPr>
            <a:r>
              <a:rPr lang="hu-HU" sz="8000" dirty="0">
                <a:cs typeface="Arial" panose="020B0604020202020204" pitchFamily="34" charset="0"/>
              </a:rPr>
              <a:t>4.</a:t>
            </a:r>
          </a:p>
          <a:p>
            <a:pPr marL="0" indent="0" algn="ctr">
              <a:buNone/>
            </a:pPr>
            <a:endParaRPr lang="hu-HU" sz="8000" dirty="0">
              <a:cs typeface="Arial" panose="020B0604020202020204" pitchFamily="34" charset="0"/>
            </a:endParaRPr>
          </a:p>
        </p:txBody>
      </p:sp>
      <p:sp>
        <p:nvSpPr>
          <p:cNvPr id="10" name="Tartalom helye 9"/>
          <p:cNvSpPr>
            <a:spLocks noGrp="1"/>
          </p:cNvSpPr>
          <p:nvPr>
            <p:ph sz="half" idx="2"/>
          </p:nvPr>
        </p:nvSpPr>
        <p:spPr>
          <a:xfrm>
            <a:off x="3868616" y="1825625"/>
            <a:ext cx="7593582" cy="4351338"/>
          </a:xfrm>
        </p:spPr>
        <p:txBody>
          <a:bodyPr vert="horz" lIns="91440" tIns="45720" rIns="91440" bIns="45720" rtlCol="0" anchor="ctr">
            <a:noAutofit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hu-HU" sz="3600" dirty="0">
                <a:cs typeface="Arial" panose="020B0604020202020204" pitchFamily="34" charset="0"/>
              </a:rPr>
              <a:t>Látogass el a </a:t>
            </a:r>
            <a:r>
              <a:rPr lang="hu-HU" sz="3600" dirty="0">
                <a:solidFill>
                  <a:srgbClr val="C00000"/>
                </a:solidFill>
                <a:cs typeface="Arial" panose="020B0604020202020204" pitchFamily="34" charset="0"/>
              </a:rPr>
              <a:t>Csomagautomatához</a:t>
            </a:r>
            <a:r>
              <a:rPr lang="hu-HU" sz="3600" dirty="0">
                <a:cs typeface="Arial" panose="020B0604020202020204" pitchFamily="34" charset="0"/>
              </a:rPr>
              <a:t>, add meg a kódodat és nyisd ki a rekeszedet! A csomag tartalmáról csak neked van tudomásod.</a:t>
            </a:r>
          </a:p>
        </p:txBody>
      </p:sp>
      <p:pic>
        <p:nvPicPr>
          <p:cNvPr id="8" name="Kép 7">
            <a:extLst>
              <a:ext uri="{FF2B5EF4-FFF2-40B4-BE49-F238E27FC236}">
                <a16:creationId xmlns:a16="http://schemas.microsoft.com/office/drawing/2014/main" id="{417C80E3-CA16-136C-8660-ADEC359B955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07969" y="4001294"/>
            <a:ext cx="1685925" cy="1695450"/>
          </a:xfrm>
          <a:prstGeom prst="rect">
            <a:avLst/>
          </a:prstGeom>
        </p:spPr>
      </p:pic>
      <p:pic>
        <p:nvPicPr>
          <p:cNvPr id="3" name="Kép 2">
            <a:extLst>
              <a:ext uri="{FF2B5EF4-FFF2-40B4-BE49-F238E27FC236}">
                <a16:creationId xmlns:a16="http://schemas.microsoft.com/office/drawing/2014/main" id="{49FC8F42-0912-4925-B7E8-4977A77F952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48930" y="3445536"/>
            <a:ext cx="449484" cy="454652"/>
          </a:xfrm>
          <a:prstGeom prst="rect">
            <a:avLst/>
          </a:prstGeom>
        </p:spPr>
      </p:pic>
      <p:pic>
        <p:nvPicPr>
          <p:cNvPr id="6" name="Kép 5">
            <a:extLst>
              <a:ext uri="{FF2B5EF4-FFF2-40B4-BE49-F238E27FC236}">
                <a16:creationId xmlns:a16="http://schemas.microsoft.com/office/drawing/2014/main" id="{8055059A-B5E1-483E-80FA-43EBB45C2C3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22878" y="3441357"/>
            <a:ext cx="449486" cy="454652"/>
          </a:xfrm>
          <a:prstGeom prst="rect">
            <a:avLst/>
          </a:prstGeom>
        </p:spPr>
      </p:pic>
      <p:pic>
        <p:nvPicPr>
          <p:cNvPr id="9" name="Kép 8">
            <a:extLst>
              <a:ext uri="{FF2B5EF4-FFF2-40B4-BE49-F238E27FC236}">
                <a16:creationId xmlns:a16="http://schemas.microsoft.com/office/drawing/2014/main" id="{AA17F3C5-0428-4B6E-93F7-D06B3117CBC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48847" y="3443273"/>
            <a:ext cx="453734" cy="458948"/>
          </a:xfrm>
          <a:prstGeom prst="rect">
            <a:avLst/>
          </a:prstGeom>
        </p:spPr>
      </p:pic>
      <p:pic>
        <p:nvPicPr>
          <p:cNvPr id="13" name="Kép 12">
            <a:extLst>
              <a:ext uri="{FF2B5EF4-FFF2-40B4-BE49-F238E27FC236}">
                <a16:creationId xmlns:a16="http://schemas.microsoft.com/office/drawing/2014/main" id="{CE6CEBD7-707A-40EA-A82B-89787C5DF02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022878" y="2745593"/>
            <a:ext cx="445047" cy="451143"/>
          </a:xfrm>
          <a:prstGeom prst="rect">
            <a:avLst/>
          </a:prstGeom>
        </p:spPr>
      </p:pic>
      <p:pic>
        <p:nvPicPr>
          <p:cNvPr id="14" name="Kép 13">
            <a:extLst>
              <a:ext uri="{FF2B5EF4-FFF2-40B4-BE49-F238E27FC236}">
                <a16:creationId xmlns:a16="http://schemas.microsoft.com/office/drawing/2014/main" id="{D4255A0B-F81D-4AB3-8851-0D81BDE13B4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48930" y="4128722"/>
            <a:ext cx="445047" cy="451143"/>
          </a:xfrm>
          <a:prstGeom prst="rect">
            <a:avLst/>
          </a:prstGeom>
        </p:spPr>
      </p:pic>
      <p:pic>
        <p:nvPicPr>
          <p:cNvPr id="15" name="Kép 14">
            <a:extLst>
              <a:ext uri="{FF2B5EF4-FFF2-40B4-BE49-F238E27FC236}">
                <a16:creationId xmlns:a16="http://schemas.microsoft.com/office/drawing/2014/main" id="{E42F69B4-1D31-4BA3-9629-165EE1E42CB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720746" y="2786271"/>
            <a:ext cx="445047" cy="451143"/>
          </a:xfrm>
          <a:prstGeom prst="rect">
            <a:avLst/>
          </a:prstGeom>
        </p:spPr>
      </p:pic>
      <p:pic>
        <p:nvPicPr>
          <p:cNvPr id="16" name="Kép 15">
            <a:extLst>
              <a:ext uri="{FF2B5EF4-FFF2-40B4-BE49-F238E27FC236}">
                <a16:creationId xmlns:a16="http://schemas.microsoft.com/office/drawing/2014/main" id="{9A07B444-3412-4F19-A2D6-DADDB9F5C44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748847" y="4128722"/>
            <a:ext cx="445047" cy="451143"/>
          </a:xfrm>
          <a:prstGeom prst="rect">
            <a:avLst/>
          </a:prstGeom>
        </p:spPr>
      </p:pic>
      <p:sp>
        <p:nvSpPr>
          <p:cNvPr id="19" name="Folyamatábra: Bekötés 18">
            <a:extLst>
              <a:ext uri="{FF2B5EF4-FFF2-40B4-BE49-F238E27FC236}">
                <a16:creationId xmlns:a16="http://schemas.microsoft.com/office/drawing/2014/main" id="{13C8D634-A10C-40AC-BE9D-2E3AC301E212}"/>
              </a:ext>
            </a:extLst>
          </p:cNvPr>
          <p:cNvSpPr/>
          <p:nvPr/>
        </p:nvSpPr>
        <p:spPr>
          <a:xfrm>
            <a:off x="1234857" y="2745593"/>
            <a:ext cx="510410" cy="474372"/>
          </a:xfrm>
          <a:prstGeom prst="flowChartConnector">
            <a:avLst/>
          </a:prstGeom>
          <a:solidFill>
            <a:srgbClr val="5AAA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pic>
        <p:nvPicPr>
          <p:cNvPr id="20" name="Kép 19">
            <a:extLst>
              <a:ext uri="{FF2B5EF4-FFF2-40B4-BE49-F238E27FC236}">
                <a16:creationId xmlns:a16="http://schemas.microsoft.com/office/drawing/2014/main" id="{2F5A8FC6-4CE2-484E-BD80-C9A25212A95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002777" y="2717690"/>
            <a:ext cx="506012" cy="475529"/>
          </a:xfrm>
          <a:prstGeom prst="rect">
            <a:avLst/>
          </a:prstGeom>
        </p:spPr>
      </p:pic>
      <p:pic>
        <p:nvPicPr>
          <p:cNvPr id="21" name="Kép 20">
            <a:extLst>
              <a:ext uri="{FF2B5EF4-FFF2-40B4-BE49-F238E27FC236}">
                <a16:creationId xmlns:a16="http://schemas.microsoft.com/office/drawing/2014/main" id="{962B5372-572E-46E2-98AF-E33C7C281E0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693037" y="2756376"/>
            <a:ext cx="506012" cy="475529"/>
          </a:xfrm>
          <a:prstGeom prst="rect">
            <a:avLst/>
          </a:prstGeom>
        </p:spPr>
      </p:pic>
      <p:pic>
        <p:nvPicPr>
          <p:cNvPr id="22" name="Kép 21">
            <a:extLst>
              <a:ext uri="{FF2B5EF4-FFF2-40B4-BE49-F238E27FC236}">
                <a16:creationId xmlns:a16="http://schemas.microsoft.com/office/drawing/2014/main" id="{1139DA43-AB7A-4F3D-AE1A-4DD798CC8EC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218447" y="3400271"/>
            <a:ext cx="506012" cy="475529"/>
          </a:xfrm>
          <a:prstGeom prst="rect">
            <a:avLst/>
          </a:prstGeom>
        </p:spPr>
      </p:pic>
      <p:pic>
        <p:nvPicPr>
          <p:cNvPr id="23" name="Kép 22">
            <a:extLst>
              <a:ext uri="{FF2B5EF4-FFF2-40B4-BE49-F238E27FC236}">
                <a16:creationId xmlns:a16="http://schemas.microsoft.com/office/drawing/2014/main" id="{F5A0F06C-9AEE-48D7-8B24-EA0C7438ADD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987425" y="3416368"/>
            <a:ext cx="506012" cy="475529"/>
          </a:xfrm>
          <a:prstGeom prst="rect">
            <a:avLst/>
          </a:prstGeom>
        </p:spPr>
      </p:pic>
      <p:pic>
        <p:nvPicPr>
          <p:cNvPr id="24" name="Kép 23">
            <a:extLst>
              <a:ext uri="{FF2B5EF4-FFF2-40B4-BE49-F238E27FC236}">
                <a16:creationId xmlns:a16="http://schemas.microsoft.com/office/drawing/2014/main" id="{7DECD7FB-2418-4B82-95AA-3389321F2CE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719575" y="3430918"/>
            <a:ext cx="506012" cy="475529"/>
          </a:xfrm>
          <a:prstGeom prst="rect">
            <a:avLst/>
          </a:prstGeom>
        </p:spPr>
      </p:pic>
      <p:pic>
        <p:nvPicPr>
          <p:cNvPr id="25" name="Kép 24">
            <a:extLst>
              <a:ext uri="{FF2B5EF4-FFF2-40B4-BE49-F238E27FC236}">
                <a16:creationId xmlns:a16="http://schemas.microsoft.com/office/drawing/2014/main" id="{092AB6DF-048A-47B5-8F85-C70C6F692C8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239255" y="4116528"/>
            <a:ext cx="506012" cy="475529"/>
          </a:xfrm>
          <a:prstGeom prst="rect">
            <a:avLst/>
          </a:prstGeom>
        </p:spPr>
      </p:pic>
      <p:pic>
        <p:nvPicPr>
          <p:cNvPr id="26" name="Kép 25">
            <a:extLst>
              <a:ext uri="{FF2B5EF4-FFF2-40B4-BE49-F238E27FC236}">
                <a16:creationId xmlns:a16="http://schemas.microsoft.com/office/drawing/2014/main" id="{CF6A8438-1ACE-458E-92D5-552D27DA15D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719575" y="4104336"/>
            <a:ext cx="506012" cy="4755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2028871"/>
      </p:ext>
    </p:extLst>
  </p:cSld>
  <p:clrMapOvr>
    <a:masterClrMapping/>
  </p:clrMapOvr>
  <p:transition spd="slow" advTm="60000">
    <p:cover dir="u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ím 3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r>
              <a:rPr lang="hu-HU" dirty="0"/>
              <a:t>Fizetés</a:t>
            </a:r>
          </a:p>
        </p:txBody>
      </p:sp>
      <p:sp>
        <p:nvSpPr>
          <p:cNvPr id="5" name="Tartalom helye 4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3025462" cy="4351338"/>
          </a:xfrm>
        </p:spPr>
        <p:txBody>
          <a:bodyPr vert="horz" lIns="91440" tIns="45720" rIns="91440" bIns="45720" rtlCol="0">
            <a:normAutofit/>
          </a:bodyPr>
          <a:lstStyle/>
          <a:p>
            <a:pPr marL="0" indent="0" algn="ctr">
              <a:buNone/>
            </a:pPr>
            <a:r>
              <a:rPr lang="hu-HU" sz="8000" dirty="0">
                <a:cs typeface="Arial" panose="020B0604020202020204" pitchFamily="34" charset="0"/>
              </a:rPr>
              <a:t>5.</a:t>
            </a:r>
          </a:p>
          <a:p>
            <a:pPr marL="0" indent="0" algn="ctr">
              <a:buNone/>
            </a:pPr>
            <a:endParaRPr lang="hu-HU" sz="8000" dirty="0">
              <a:cs typeface="Arial" panose="020B0604020202020204" pitchFamily="34" charset="0"/>
            </a:endParaRPr>
          </a:p>
        </p:txBody>
      </p:sp>
      <p:sp>
        <p:nvSpPr>
          <p:cNvPr id="10" name="Tartalom helye 9"/>
          <p:cNvSpPr>
            <a:spLocks noGrp="1"/>
          </p:cNvSpPr>
          <p:nvPr>
            <p:ph sz="half" idx="2"/>
          </p:nvPr>
        </p:nvSpPr>
        <p:spPr>
          <a:xfrm>
            <a:off x="3868616" y="1825625"/>
            <a:ext cx="7593582" cy="4351338"/>
          </a:xfrm>
        </p:spPr>
        <p:txBody>
          <a:bodyPr vert="horz" lIns="91440" tIns="45720" rIns="91440" bIns="45720" rtlCol="0" anchor="ctr">
            <a:noAutofit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hu-HU" sz="3600" dirty="0">
                <a:cs typeface="Arial" panose="020B0604020202020204" pitchFamily="34" charset="0"/>
              </a:rPr>
              <a:t>Ha még nem fizettél, nincs ok az aggodalomra, a </a:t>
            </a:r>
            <a:r>
              <a:rPr lang="hu-HU" sz="3600" dirty="0">
                <a:solidFill>
                  <a:srgbClr val="C00000"/>
                </a:solidFill>
                <a:cs typeface="Arial" panose="020B0604020202020204" pitchFamily="34" charset="0"/>
              </a:rPr>
              <a:t>Csomagautomatánál</a:t>
            </a:r>
            <a:r>
              <a:rPr lang="hu-HU" sz="3600" dirty="0">
                <a:cs typeface="Arial" panose="020B0604020202020204" pitchFamily="34" charset="0"/>
              </a:rPr>
              <a:t> lehetőséged van használni a bankkártyádat.</a:t>
            </a:r>
          </a:p>
        </p:txBody>
      </p:sp>
      <p:grpSp>
        <p:nvGrpSpPr>
          <p:cNvPr id="6" name="Csoportba foglalás 5">
            <a:extLst>
              <a:ext uri="{FF2B5EF4-FFF2-40B4-BE49-F238E27FC236}">
                <a16:creationId xmlns:a16="http://schemas.microsoft.com/office/drawing/2014/main" id="{135A36C1-F9F1-4155-BAC7-7C1390F3F6B9}"/>
              </a:ext>
            </a:extLst>
          </p:cNvPr>
          <p:cNvGrpSpPr/>
          <p:nvPr/>
        </p:nvGrpSpPr>
        <p:grpSpPr>
          <a:xfrm>
            <a:off x="1090931" y="3284113"/>
            <a:ext cx="2520000" cy="1800000"/>
            <a:chOff x="1081908" y="3284113"/>
            <a:chExt cx="2520000" cy="1800000"/>
          </a:xfrm>
        </p:grpSpPr>
        <p:sp>
          <p:nvSpPr>
            <p:cNvPr id="3" name="Lekerekített téglalap 2"/>
            <p:cNvSpPr/>
            <p:nvPr/>
          </p:nvSpPr>
          <p:spPr>
            <a:xfrm>
              <a:off x="1081908" y="3284113"/>
              <a:ext cx="2502081" cy="1800000"/>
            </a:xfrm>
            <a:prstGeom prst="roundRect">
              <a:avLst/>
            </a:prstGeom>
            <a:noFill/>
            <a:ln w="114300">
              <a:solidFill>
                <a:srgbClr val="5AAA8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cxnSp>
          <p:nvCxnSpPr>
            <p:cNvPr id="7" name="Egyenes összekötő 6"/>
            <p:cNvCxnSpPr/>
            <p:nvPr/>
          </p:nvCxnSpPr>
          <p:spPr>
            <a:xfrm>
              <a:off x="1081909" y="3745523"/>
              <a:ext cx="2519999" cy="0"/>
            </a:xfrm>
            <a:prstGeom prst="line">
              <a:avLst/>
            </a:prstGeom>
            <a:ln w="228600">
              <a:solidFill>
                <a:srgbClr val="5AAA8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97243465"/>
      </p:ext>
    </p:extLst>
  </p:cSld>
  <p:clrMapOvr>
    <a:masterClrMapping/>
  </p:clrMapOvr>
  <p:transition spd="slow" advTm="60000">
    <p:cover dir="u"/>
  </p:transition>
</p:sld>
</file>

<file path=ppt/theme/theme1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71</TotalTime>
  <Words>108</Words>
  <Application>Microsoft Office PowerPoint</Application>
  <PresentationFormat>Szélesvásznú</PresentationFormat>
  <Paragraphs>20</Paragraphs>
  <Slides>6</Slides>
  <Notes>1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4</vt:i4>
      </vt:variant>
      <vt:variant>
        <vt:lpstr>Téma</vt:lpstr>
      </vt:variant>
      <vt:variant>
        <vt:i4>1</vt:i4>
      </vt:variant>
      <vt:variant>
        <vt:lpstr>Diacímek</vt:lpstr>
      </vt:variant>
      <vt:variant>
        <vt:i4>6</vt:i4>
      </vt:variant>
    </vt:vector>
  </HeadingPairs>
  <TitlesOfParts>
    <vt:vector size="11" baseType="lpstr">
      <vt:lpstr>Aptos</vt:lpstr>
      <vt:lpstr>Arial</vt:lpstr>
      <vt:lpstr>Arial Rounded MT Bold</vt:lpstr>
      <vt:lpstr>Calibri</vt:lpstr>
      <vt:lpstr>Office-téma</vt:lpstr>
      <vt:lpstr>Csomagátvétel</vt:lpstr>
      <vt:lpstr>Vásárlás</vt:lpstr>
      <vt:lpstr>Hely megadása</vt:lpstr>
      <vt:lpstr>Értesítés</vt:lpstr>
      <vt:lpstr>Átvétel</vt:lpstr>
      <vt:lpstr>Fizetés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Csomagátvétel</dc:title>
  <dc:creator>Oliver Gschwindt</dc:creator>
  <cp:lastModifiedBy>Gábor Hanna</cp:lastModifiedBy>
  <cp:revision>12</cp:revision>
  <dcterms:created xsi:type="dcterms:W3CDTF">2025-03-25T21:13:45Z</dcterms:created>
  <dcterms:modified xsi:type="dcterms:W3CDTF">2025-03-26T08:59:15Z</dcterms:modified>
</cp:coreProperties>
</file>