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AA8C"/>
    <a:srgbClr val="00325A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9" autoAdjust="0"/>
    <p:restoredTop sz="94227" autoAdjust="0"/>
  </p:normalViewPr>
  <p:slideViewPr>
    <p:cSldViewPr snapToGrid="0">
      <p:cViewPr varScale="1">
        <p:scale>
          <a:sx n="54" d="100"/>
          <a:sy n="54" d="100"/>
        </p:scale>
        <p:origin x="84" y="3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Click="0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Click="0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Click="0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Click="0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Click="0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5AAA8C"/>
                </a:solidFill>
              </a:defRPr>
            </a:lvl1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Click="0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Click="0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Click="0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Click="0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Click="0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Click="0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0">
                <a:srgbClr val="5AAA8C"/>
              </a:gs>
              <a:gs pos="29743">
                <a:schemeClr val="bg1">
                  <a:lumMod val="95000"/>
                </a:schemeClr>
              </a:gs>
              <a:gs pos="100000">
                <a:srgbClr val="5AAA8C"/>
              </a:gs>
              <a:gs pos="64000">
                <a:schemeClr val="bg1">
                  <a:lumMod val="95000"/>
                </a:schemeClr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9" name="Nyíl: lefelé mutató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ECACA96-36C2-46B8-9D6E-BC765285F949}"/>
              </a:ext>
            </a:extLst>
          </p:cNvPr>
          <p:cNvSpPr/>
          <p:nvPr userDrawn="1"/>
        </p:nvSpPr>
        <p:spPr>
          <a:xfrm>
            <a:off x="10694504" y="5565911"/>
            <a:ext cx="659296" cy="1155563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Nyíl: felfelé mutató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0FA631EC-951E-43FF-BA12-15B1EBFFA142}"/>
              </a:ext>
            </a:extLst>
          </p:cNvPr>
          <p:cNvSpPr/>
          <p:nvPr userDrawn="1"/>
        </p:nvSpPr>
        <p:spPr>
          <a:xfrm>
            <a:off x="993913" y="5565913"/>
            <a:ext cx="662609" cy="1155562"/>
          </a:xfrm>
          <a:prstGeom prst="up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60000">
    <p:cover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1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1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1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1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F6B14E2A-9605-4DF8-8DC8-1F6573AE95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087" y="4128868"/>
            <a:ext cx="8505825" cy="272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Click="0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7596554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Click="0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5AAA8C"/>
              </a:gs>
              <a:gs pos="29743">
                <a:schemeClr val="bg1">
                  <a:lumMod val="95000"/>
                </a:schemeClr>
              </a:gs>
              <a:gs pos="100000">
                <a:srgbClr val="5AAA8C"/>
              </a:gs>
              <a:gs pos="64000">
                <a:schemeClr val="bg1">
                  <a:lumMod val="95000"/>
                </a:schemeClr>
              </a:gs>
            </a:gsLst>
            <a:lin ang="10800000" scaled="1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029539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Csomagautomatát</a:t>
            </a:r>
            <a:r>
              <a:rPr lang="hu-HU" sz="3600" dirty="0">
                <a:cs typeface="Arial" panose="020B0604020202020204" pitchFamily="34" charset="0"/>
              </a:rPr>
              <a:t> és add meg mobiltelefonszámodat!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8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Click="0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725181" y="2404383"/>
            <a:ext cx="7485183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040" y="3082038"/>
            <a:ext cx="1506354" cy="262670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8E13CD83-7457-4693-B7F3-8E3DDE130FD7}"/>
              </a:ext>
            </a:extLst>
          </p:cNvPr>
          <p:cNvSpPr txBox="1"/>
          <p:nvPr/>
        </p:nvSpPr>
        <p:spPr>
          <a:xfrm>
            <a:off x="1692823" y="4241498"/>
            <a:ext cx="1276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>
                <a:solidFill>
                  <a:srgbClr val="00325A"/>
                </a:solidFill>
              </a:rPr>
              <a:t>123456789</a:t>
            </a:r>
          </a:p>
        </p:txBody>
      </p:sp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Click="0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485183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279" y="4517666"/>
            <a:ext cx="1532432" cy="1541090"/>
          </a:xfrm>
          <a:prstGeom prst="rect">
            <a:avLst/>
          </a:prstGeom>
        </p:spPr>
      </p:pic>
      <p:sp>
        <p:nvSpPr>
          <p:cNvPr id="2" name="Folyamatábra: Bekötés 1">
            <a:extLst>
              <a:ext uri="{FF2B5EF4-FFF2-40B4-BE49-F238E27FC236}">
                <a16:creationId xmlns:a16="http://schemas.microsoft.com/office/drawing/2014/main" id="{3078F978-1F3C-4D5E-9185-283406AE000A}"/>
              </a:ext>
            </a:extLst>
          </p:cNvPr>
          <p:cNvSpPr/>
          <p:nvPr/>
        </p:nvSpPr>
        <p:spPr>
          <a:xfrm>
            <a:off x="1310770" y="2974170"/>
            <a:ext cx="409437" cy="446649"/>
          </a:xfrm>
          <a:prstGeom prst="flowChartConnector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1" name="Folyamatábra: Bekötés 10">
            <a:extLst>
              <a:ext uri="{FF2B5EF4-FFF2-40B4-BE49-F238E27FC236}">
                <a16:creationId xmlns:a16="http://schemas.microsoft.com/office/drawing/2014/main" id="{B90E64D6-C5C3-4600-99CA-3C6D2419559E}"/>
              </a:ext>
            </a:extLst>
          </p:cNvPr>
          <p:cNvSpPr/>
          <p:nvPr/>
        </p:nvSpPr>
        <p:spPr>
          <a:xfrm>
            <a:off x="1306269" y="3618211"/>
            <a:ext cx="409437" cy="446649"/>
          </a:xfrm>
          <a:prstGeom prst="flowChartConnector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2" name="Folyamatábra: Bekötés 11">
            <a:extLst>
              <a:ext uri="{FF2B5EF4-FFF2-40B4-BE49-F238E27FC236}">
                <a16:creationId xmlns:a16="http://schemas.microsoft.com/office/drawing/2014/main" id="{98C5DE9C-0D49-4666-983A-0EE245998771}"/>
              </a:ext>
            </a:extLst>
          </p:cNvPr>
          <p:cNvSpPr/>
          <p:nvPr/>
        </p:nvSpPr>
        <p:spPr>
          <a:xfrm>
            <a:off x="2022967" y="2982350"/>
            <a:ext cx="409437" cy="446649"/>
          </a:xfrm>
          <a:prstGeom prst="flowChartConnector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3" name="Folyamatábra: Bekötés 12">
            <a:extLst>
              <a:ext uri="{FF2B5EF4-FFF2-40B4-BE49-F238E27FC236}">
                <a16:creationId xmlns:a16="http://schemas.microsoft.com/office/drawing/2014/main" id="{2D1CF21C-A89A-4598-B434-6F8DBCB270CE}"/>
              </a:ext>
            </a:extLst>
          </p:cNvPr>
          <p:cNvSpPr/>
          <p:nvPr/>
        </p:nvSpPr>
        <p:spPr>
          <a:xfrm>
            <a:off x="2700254" y="2950550"/>
            <a:ext cx="409437" cy="446649"/>
          </a:xfrm>
          <a:prstGeom prst="flowChartConnector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4" name="Folyamatábra: Bekötés 13">
            <a:extLst>
              <a:ext uri="{FF2B5EF4-FFF2-40B4-BE49-F238E27FC236}">
                <a16:creationId xmlns:a16="http://schemas.microsoft.com/office/drawing/2014/main" id="{ACBB6472-95A4-4098-B832-D49F7CFF5EAC}"/>
              </a:ext>
            </a:extLst>
          </p:cNvPr>
          <p:cNvSpPr/>
          <p:nvPr/>
        </p:nvSpPr>
        <p:spPr>
          <a:xfrm>
            <a:off x="2045362" y="3588758"/>
            <a:ext cx="409437" cy="446649"/>
          </a:xfrm>
          <a:prstGeom prst="flowChartConnector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5" name="Folyamatábra: Bekötés 14">
            <a:extLst>
              <a:ext uri="{FF2B5EF4-FFF2-40B4-BE49-F238E27FC236}">
                <a16:creationId xmlns:a16="http://schemas.microsoft.com/office/drawing/2014/main" id="{68997024-5186-4721-AB54-F52948CC5C84}"/>
              </a:ext>
            </a:extLst>
          </p:cNvPr>
          <p:cNvSpPr/>
          <p:nvPr/>
        </p:nvSpPr>
        <p:spPr>
          <a:xfrm>
            <a:off x="2700254" y="3618210"/>
            <a:ext cx="409437" cy="446649"/>
          </a:xfrm>
          <a:prstGeom prst="flowChartConnector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6" name="Folyamatábra: Bekötés 15">
            <a:extLst>
              <a:ext uri="{FF2B5EF4-FFF2-40B4-BE49-F238E27FC236}">
                <a16:creationId xmlns:a16="http://schemas.microsoft.com/office/drawing/2014/main" id="{742A699D-3C86-4472-AD0E-34AE12C1B829}"/>
              </a:ext>
            </a:extLst>
          </p:cNvPr>
          <p:cNvSpPr/>
          <p:nvPr/>
        </p:nvSpPr>
        <p:spPr>
          <a:xfrm>
            <a:off x="1294842" y="4325191"/>
            <a:ext cx="409437" cy="446649"/>
          </a:xfrm>
          <a:prstGeom prst="flowChartConnector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7" name="Folyamatábra: Bekötés 16">
            <a:extLst>
              <a:ext uri="{FF2B5EF4-FFF2-40B4-BE49-F238E27FC236}">
                <a16:creationId xmlns:a16="http://schemas.microsoft.com/office/drawing/2014/main" id="{1A94D0A9-E059-4699-9079-B8BD7B0A8984}"/>
              </a:ext>
            </a:extLst>
          </p:cNvPr>
          <p:cNvSpPr/>
          <p:nvPr/>
        </p:nvSpPr>
        <p:spPr>
          <a:xfrm>
            <a:off x="2022967" y="4266207"/>
            <a:ext cx="409437" cy="446649"/>
          </a:xfrm>
          <a:prstGeom prst="flowChartConnector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8" name="Folyamatábra: Bekötés 17">
            <a:extLst>
              <a:ext uri="{FF2B5EF4-FFF2-40B4-BE49-F238E27FC236}">
                <a16:creationId xmlns:a16="http://schemas.microsoft.com/office/drawing/2014/main" id="{CB288057-7C40-4677-A045-512429BBFD6B}"/>
              </a:ext>
            </a:extLst>
          </p:cNvPr>
          <p:cNvSpPr/>
          <p:nvPr/>
        </p:nvSpPr>
        <p:spPr>
          <a:xfrm>
            <a:off x="2684326" y="4280309"/>
            <a:ext cx="409437" cy="446649"/>
          </a:xfrm>
          <a:prstGeom prst="flowChartConnector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Click="0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45743" y="2704166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Click="0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107</Words>
  <Application>Microsoft Office PowerPoint</Application>
  <PresentationFormat>Szélesvásznú</PresentationFormat>
  <Paragraphs>18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Wang Ziqing</cp:lastModifiedBy>
  <cp:revision>9</cp:revision>
  <dcterms:created xsi:type="dcterms:W3CDTF">2025-03-25T21:13:45Z</dcterms:created>
  <dcterms:modified xsi:type="dcterms:W3CDTF">2025-03-26T08:59:26Z</dcterms:modified>
</cp:coreProperties>
</file>