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AA8C"/>
    <a:srgbClr val="00325A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BAC369-7CBA-A5A8-CF69-26075F51D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 advTm="6000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 advTm="60000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 advTm="60000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 advTm="60000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 advTm="60000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 advTm="60000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 advTm="60000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 advTm="60000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 advTm="60000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 advTm="60000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 advTm="60000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  <a:prstGeom prst="rect">
            <a:avLst/>
          </a:prstGeom>
          <a:gradFill flip="none" rotWithShape="1">
            <a:gsLst>
              <a:gs pos="2714">
                <a:srgbClr val="5AAA8C"/>
              </a:gs>
              <a:gs pos="75000">
                <a:schemeClr val="bg1"/>
              </a:gs>
              <a:gs pos="25000">
                <a:schemeClr val="accent1">
                  <a:lumMod val="5000"/>
                  <a:lumOff val="95000"/>
                </a:schemeClr>
              </a:gs>
              <a:gs pos="100000">
                <a:srgbClr val="5AAA8C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7" name="Nyíl: felfelé mutató 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077064C-5362-4D03-A2D5-5E056D114FC7}"/>
              </a:ext>
            </a:extLst>
          </p:cNvPr>
          <p:cNvSpPr/>
          <p:nvPr userDrawn="1"/>
        </p:nvSpPr>
        <p:spPr>
          <a:xfrm>
            <a:off x="653143" y="5254171"/>
            <a:ext cx="754743" cy="1219200"/>
          </a:xfrm>
          <a:prstGeom prst="up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8" name="Kép 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1E67842-2BD1-4218-AB9F-4DD1EE166E76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 rot="10800000">
            <a:off x="10975815" y="5254065"/>
            <a:ext cx="755970" cy="1219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60000">
    <p:cover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325A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2FF47126-4BF0-46AE-8ED3-8B63AA786C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202" y="3889829"/>
            <a:ext cx="10002176" cy="296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 advTm="60000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4000" dirty="0">
                <a:cs typeface="Arial" panose="020B0604020202020204" pitchFamily="34" charset="0"/>
              </a:rPr>
              <a:t>Vásárolj partnereink webáruházaiban, a kiszállításnál pedig válaszd a </a:t>
            </a:r>
            <a:r>
              <a:rPr lang="hu-HU" sz="4000" dirty="0">
                <a:solidFill>
                  <a:srgbClr val="C00000"/>
                </a:solidFill>
                <a:cs typeface="Arial" panose="020B0604020202020204" pitchFamily="34" charset="0"/>
              </a:rPr>
              <a:t>Csomagautomata </a:t>
            </a:r>
            <a:r>
              <a:rPr lang="hu-HU" sz="4000" dirty="0">
                <a:cs typeface="Arial" panose="020B0604020202020204" pitchFamily="34" charset="0"/>
              </a:rPr>
              <a:t>lehetőséget!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 advTm="60000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gradFill>
            <a:gsLst>
              <a:gs pos="2714">
                <a:srgbClr val="5AAA8C"/>
              </a:gs>
              <a:gs pos="75000">
                <a:schemeClr val="bg1"/>
              </a:gs>
              <a:gs pos="25000">
                <a:schemeClr val="accent1">
                  <a:lumMod val="5000"/>
                  <a:lumOff val="95000"/>
                </a:schemeClr>
              </a:gs>
              <a:gs pos="100000">
                <a:srgbClr val="5AAA8C"/>
              </a:gs>
            </a:gsLst>
            <a:lin ang="0" scaled="1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4000" dirty="0">
                <a:cs typeface="Arial" panose="020B0604020202020204" pitchFamily="34" charset="0"/>
              </a:rPr>
              <a:t>Válaszd ki a lakhelyedhez legközelebb eső </a:t>
            </a:r>
            <a:r>
              <a:rPr lang="hu-HU" sz="4000" dirty="0">
                <a:solidFill>
                  <a:srgbClr val="C00000"/>
                </a:solidFill>
                <a:cs typeface="Arial" panose="020B0604020202020204" pitchFamily="34" charset="0"/>
              </a:rPr>
              <a:t>Csomagautomatát</a:t>
            </a:r>
            <a:r>
              <a:rPr lang="hu-HU" sz="4000" dirty="0">
                <a:cs typeface="Arial" panose="020B0604020202020204" pitchFamily="34" charset="0"/>
              </a:rPr>
              <a:t> és add meg mobiltelefonszámodat!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 advTm="60000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4000" dirty="0">
                <a:cs typeface="Arial" panose="020B0604020202020204" pitchFamily="34" charset="0"/>
              </a:rPr>
              <a:t>Ha a csomagod megérkezett, SMS-ben értesítünk. Az üzenetben elküldött egyedi, csak általad ismert kóddal nyithatod ki a </a:t>
            </a:r>
            <a:r>
              <a:rPr lang="hu-HU" sz="40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4000" dirty="0">
                <a:cs typeface="Arial" panose="020B0604020202020204" pitchFamily="34" charset="0"/>
              </a:rPr>
              <a:t> ajtaját.</a:t>
            </a: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 advTm="60000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3662" y="2235200"/>
            <a:ext cx="7593582" cy="37592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Látogass el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Csomagautomatához</a:t>
            </a:r>
            <a:r>
              <a:rPr lang="hu-HU" sz="3600" dirty="0">
                <a:cs typeface="Arial" panose="020B0604020202020204" pitchFamily="34" charset="0"/>
              </a:rPr>
              <a:t>, add meg a kódodat és nyisd ki a rekeszedet! A csomag tartalmáról csak neked van tudomásod.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969" y="4001294"/>
            <a:ext cx="1685925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 advTm="60000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még nem fizettél, nincs ok az aggodalomra,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Csomagautomatánál</a:t>
            </a:r>
            <a:r>
              <a:rPr lang="hu-HU" sz="3600" dirty="0">
                <a:cs typeface="Arial" panose="020B0604020202020204" pitchFamily="34" charset="0"/>
              </a:rPr>
              <a:t> lehetőséged van használni a bankkártyádat.</a:t>
            </a: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 advTm="60000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105</Words>
  <Application>Microsoft Office PowerPoint</Application>
  <PresentationFormat>Szélesvásznú</PresentationFormat>
  <Paragraphs>16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0" baseType="lpstr">
      <vt:lpstr>Aptos</vt:lpstr>
      <vt:lpstr>Arial</vt:lpstr>
      <vt:lpstr>Arial Rounded MT Bold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Gao Yifan</cp:lastModifiedBy>
  <cp:revision>8</cp:revision>
  <dcterms:created xsi:type="dcterms:W3CDTF">2025-03-25T21:13:45Z</dcterms:created>
  <dcterms:modified xsi:type="dcterms:W3CDTF">2025-03-26T07:49:35Z</dcterms:modified>
</cp:coreProperties>
</file>