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extLst>
              <a:ext uri="{FF2B5EF4-FFF2-40B4-BE49-F238E27FC236}">
                <a16:creationId xmlns:a16="http://schemas.microsoft.com/office/drawing/2014/main" id="{B3397158-E2A6-43C2-92F5-1C5D998D7B72}"/>
              </a:ext>
            </a:extLst>
          </p:cNvPr>
          <p:cNvSpPr/>
          <p:nvPr userDrawn="1"/>
        </p:nvSpPr>
        <p:spPr>
          <a:xfrm>
            <a:off x="274349" y="4567464"/>
            <a:ext cx="954705" cy="1697854"/>
          </a:xfrm>
          <a:prstGeom prst="upArrow">
            <a:avLst>
              <a:gd name="adj1" fmla="val 41696"/>
              <a:gd name="adj2" fmla="val 606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Nyíl: felfelé mutató 7">
            <a:extLst>
              <a:ext uri="{FF2B5EF4-FFF2-40B4-BE49-F238E27FC236}">
                <a16:creationId xmlns:a16="http://schemas.microsoft.com/office/drawing/2014/main" id="{C0195C30-BF2E-4B8C-A20F-28188E027588}"/>
              </a:ext>
            </a:extLst>
          </p:cNvPr>
          <p:cNvSpPr/>
          <p:nvPr userDrawn="1"/>
        </p:nvSpPr>
        <p:spPr>
          <a:xfrm rot="10800000">
            <a:off x="10377715" y="4567464"/>
            <a:ext cx="830650" cy="1697853"/>
          </a:xfrm>
          <a:prstGeom prst="upArrow">
            <a:avLst>
              <a:gd name="adj1" fmla="val 41696"/>
              <a:gd name="adj2" fmla="val 606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54000">
                <a:schemeClr val="accent4">
                  <a:lumMod val="0"/>
                  <a:lumOff val="100000"/>
                </a:schemeClr>
              </a:gs>
              <a:gs pos="61000">
                <a:schemeClr val="accent4">
                  <a:lumMod val="0"/>
                  <a:lumOff val="100000"/>
                </a:schemeClr>
              </a:gs>
              <a:gs pos="100000">
                <a:srgbClr val="5AAA8C"/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0C16D69-08FA-4D26-98B8-972058D50A91}"/>
              </a:ext>
            </a:extLst>
          </p:cNvPr>
          <p:cNvSpPr/>
          <p:nvPr userDrawn="1"/>
        </p:nvSpPr>
        <p:spPr>
          <a:xfrm>
            <a:off x="405714" y="4658496"/>
            <a:ext cx="595184" cy="1518467"/>
          </a:xfrm>
          <a:prstGeom prst="upArrow">
            <a:avLst>
              <a:gd name="adj1" fmla="val 41696"/>
              <a:gd name="adj2" fmla="val 6067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fel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49F72AD-678B-4AD5-9032-F585B2B5DD5E}"/>
              </a:ext>
            </a:extLst>
          </p:cNvPr>
          <p:cNvSpPr/>
          <p:nvPr userDrawn="1"/>
        </p:nvSpPr>
        <p:spPr>
          <a:xfrm rot="10800000">
            <a:off x="10492947" y="4658496"/>
            <a:ext cx="595184" cy="1518467"/>
          </a:xfrm>
          <a:prstGeom prst="upArrow">
            <a:avLst>
              <a:gd name="adj1" fmla="val 41696"/>
              <a:gd name="adj2" fmla="val 6067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D002362E-249E-4A43-8010-03D2A2D21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458" y="3602038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28FCF1D-8694-48ED-8638-9CD6DB47445D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4064625" y="2515133"/>
            <a:ext cx="7289175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>
                <a:latin typeface="Arial" panose="020B0604020202020204" pitchFamily="34" charset="0"/>
                <a:cs typeface="Arial" panose="020B0604020202020204" pitchFamily="34" charset="0"/>
              </a:rPr>
              <a:t>Vásárolj partnereink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>
                <a:latin typeface="Arial" panose="020B0604020202020204" pitchFamily="34" charset="0"/>
                <a:cs typeface="Arial" panose="020B0604020202020204" pitchFamily="34" charset="0"/>
              </a:rPr>
              <a:t>webáruházaiban, a kiszáll</a:t>
            </a:r>
            <a:r>
              <a:rPr lang="hu-HU" altLang="hu-HU" sz="3600" dirty="0"/>
              <a:t>í</a:t>
            </a:r>
            <a:r>
              <a:rPr lang="hu-HU" altLang="hu-HU" sz="3600" dirty="0">
                <a:latin typeface="Arial" panose="020B0604020202020204" pitchFamily="34" charset="0"/>
                <a:cs typeface="Arial" panose="020B0604020202020204" pitchFamily="34" charset="0"/>
              </a:rPr>
              <a:t>tásnál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>
                <a:latin typeface="Arial" panose="020B0604020202020204" pitchFamily="34" charset="0"/>
                <a:cs typeface="Arial" panose="020B0604020202020204" pitchFamily="34" charset="0"/>
              </a:rPr>
              <a:t>pedig válaszd a </a:t>
            </a:r>
            <a:r>
              <a:rPr lang="hu-HU" altLang="hu-H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Csomagautomata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>
                <a:latin typeface="Arial" panose="020B0604020202020204" pitchFamily="34" charset="0"/>
                <a:cs typeface="Arial" panose="020B0604020202020204" pitchFamily="34" charset="0"/>
              </a:rPr>
              <a:t>lehető</a:t>
            </a:r>
            <a:r>
              <a:rPr lang="hu-HU" altLang="hu-HU" sz="3600" dirty="0"/>
              <a:t>sé</a:t>
            </a:r>
            <a:r>
              <a:rPr lang="hu-HU" altLang="hu-HU" sz="3600" dirty="0">
                <a:latin typeface="Arial" panose="020B0604020202020204" pitchFamily="34" charset="0"/>
                <a:cs typeface="Arial" panose="020B0604020202020204" pitchFamily="34" charset="0"/>
              </a:rPr>
              <a:t>get! </a:t>
            </a:r>
            <a:br>
              <a:rPr kumimoji="0" lang="hu-HU" altLang="hu-H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hu-HU" altLang="hu-H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0DC3716-B964-42C7-AC50-58843EDE80D2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3868738" y="2847132"/>
            <a:ext cx="586570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Válaszd ki a lakhelyedhez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legközelebb eső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>
                <a:solidFill>
                  <a:srgbClr val="FF0000"/>
                </a:solidFill>
              </a:rPr>
              <a:t>Csomagautomatát</a:t>
            </a:r>
            <a:r>
              <a:rPr lang="hu-HU" altLang="hu-HU" sz="3600" dirty="0"/>
              <a:t> és add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meg mobiltelefonszámodat!</a:t>
            </a:r>
            <a:r>
              <a:rPr kumimoji="0" lang="hu-HU" altLang="hu-H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hu-HU" altLang="hu-H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E6D936AD-2C6D-4EBB-861C-1499249109B9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3576587" y="2178247"/>
            <a:ext cx="821250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Ha a csomagod megérkezett,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 SMS-ben értesítünk. Az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 üzenetben elküldött egyedi,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 csak általad ismert kóddal nyithatod ki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a </a:t>
            </a:r>
            <a:r>
              <a:rPr lang="hu-HU" altLang="hu-HU" sz="3600" dirty="0">
                <a:solidFill>
                  <a:srgbClr val="FF0000"/>
                </a:solidFill>
              </a:rPr>
              <a:t>Csomagautomata</a:t>
            </a:r>
            <a:r>
              <a:rPr lang="hu-HU" altLang="hu-HU" sz="3600" dirty="0"/>
              <a:t> ajtaját. 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799326A-AC93-4BA5-A98D-ED501964D6D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3863662" y="2465630"/>
            <a:ext cx="739176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Látogass el 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>
                <a:solidFill>
                  <a:srgbClr val="FF0000"/>
                </a:solidFill>
              </a:rPr>
              <a:t>Csomagautomatához</a:t>
            </a:r>
            <a:r>
              <a:rPr lang="hu-HU" altLang="hu-HU" sz="3600" dirty="0"/>
              <a:t>, add meg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a kódodat és nyisd ki a rekeszedet!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A csomag tartalmáról csak neked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van tudomásod. </a:t>
            </a:r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955765" y="1690688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1159700-C28A-4FDD-956E-21538EC5104C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3845743" y="2274838"/>
            <a:ext cx="708399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Ha még nem fizettél, nincs ok az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aggodalomra, 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>
                <a:solidFill>
                  <a:srgbClr val="FF0000"/>
                </a:solidFill>
              </a:rPr>
              <a:t>Csomagautomatánál</a:t>
            </a:r>
            <a:r>
              <a:rPr lang="hu-HU" altLang="hu-HU" sz="3600" dirty="0"/>
              <a:t> lehetőséged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3600" dirty="0"/>
              <a:t>van használni a bankkártyádat. </a:t>
            </a:r>
          </a:p>
        </p:txBody>
      </p: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109</Words>
  <Application>Microsoft Office PowerPoint</Application>
  <PresentationFormat>Szélesvásznú</PresentationFormat>
  <Paragraphs>33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Kárpáti Gergő Mátyás</cp:lastModifiedBy>
  <cp:revision>12</cp:revision>
  <dcterms:created xsi:type="dcterms:W3CDTF">2025-03-25T21:13:45Z</dcterms:created>
  <dcterms:modified xsi:type="dcterms:W3CDTF">2025-03-26T08:00:10Z</dcterms:modified>
</cp:coreProperties>
</file>