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6BE2B6C7-7411-4395-B3D4-7F2EF8F470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1BD0F51-602E-4575-AA57-DBF3D3ECFC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DF8FE-2C75-4829-827A-BDF8DBC9FC91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F99554B4-7552-41AB-B0CA-44C8E08AF4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F2A8995-9AD3-4512-A4D5-D69AFDE1B38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1819E-7AF8-4663-BFC5-B4E91825B0E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0572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lefelé mutató 6">
            <a:extLst>
              <a:ext uri="{FF2B5EF4-FFF2-40B4-BE49-F238E27FC236}">
                <a16:creationId xmlns:a16="http://schemas.microsoft.com/office/drawing/2014/main" id="{997D9F5B-80A3-4696-9668-C2397156AF4C}"/>
              </a:ext>
            </a:extLst>
          </p:cNvPr>
          <p:cNvSpPr/>
          <p:nvPr userDrawn="1"/>
        </p:nvSpPr>
        <p:spPr>
          <a:xfrm>
            <a:off x="571500" y="5133703"/>
            <a:ext cx="533400" cy="1222647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felfelé mutató 7">
            <a:extLst>
              <a:ext uri="{FF2B5EF4-FFF2-40B4-BE49-F238E27FC236}">
                <a16:creationId xmlns:a16="http://schemas.microsoft.com/office/drawing/2014/main" id="{A79E876F-1A90-4D6C-88D0-D859A019E9CE}"/>
              </a:ext>
            </a:extLst>
          </p:cNvPr>
          <p:cNvSpPr/>
          <p:nvPr userDrawn="1"/>
        </p:nvSpPr>
        <p:spPr>
          <a:xfrm>
            <a:off x="11087101" y="4954316"/>
            <a:ext cx="533399" cy="1222647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E23FE77-F544-40B8-A8B9-98981DEE8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325" y="3139281"/>
            <a:ext cx="851535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 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Cser Dávid</cp:lastModifiedBy>
  <cp:revision>5</cp:revision>
  <dcterms:created xsi:type="dcterms:W3CDTF">2025-03-25T21:13:45Z</dcterms:created>
  <dcterms:modified xsi:type="dcterms:W3CDTF">2025-03-26T08:00:27Z</dcterms:modified>
</cp:coreProperties>
</file>