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A12ABF5-C303-48D3-BB12-E5832960EEFF}"/>
              </a:ext>
            </a:extLst>
          </p:cNvPr>
          <p:cNvSpPr/>
          <p:nvPr userDrawn="1"/>
        </p:nvSpPr>
        <p:spPr>
          <a:xfrm>
            <a:off x="1071154" y="5773783"/>
            <a:ext cx="640080" cy="947692"/>
          </a:xfrm>
          <a:prstGeom prst="downArrow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289861C-894D-4C41-8904-DD4E404AD194}"/>
              </a:ext>
            </a:extLst>
          </p:cNvPr>
          <p:cNvSpPr/>
          <p:nvPr userDrawn="1"/>
        </p:nvSpPr>
        <p:spPr>
          <a:xfrm rot="10800000" flipH="1">
            <a:off x="10480766" y="5773783"/>
            <a:ext cx="640080" cy="947692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D76DAD4-46E8-4FD5-8734-D2481F995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3931993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b="1" dirty="0">
                <a:cs typeface="Arial" panose="020B0604020202020204" pitchFamily="34" charset="0"/>
              </a:rPr>
              <a:t>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00000">
                <a:srgbClr val="5AAA8C"/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b="1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525E2F5-0B69-47A2-AF54-79CF659E3AF3}"/>
              </a:ext>
            </a:extLst>
          </p:cNvPr>
          <p:cNvSpPr txBox="1"/>
          <p:nvPr/>
        </p:nvSpPr>
        <p:spPr>
          <a:xfrm>
            <a:off x="1928169" y="3262827"/>
            <a:ext cx="844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0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b="1" dirty="0">
                <a:cs typeface="Arial" panose="020B0604020202020204" pitchFamily="34" charset="0"/>
              </a:rPr>
              <a:t>ajtaját.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CAB34269-FCBA-4CDC-8918-9823320FD55E}"/>
              </a:ext>
            </a:extLst>
          </p:cNvPr>
          <p:cNvSpPr txBox="1"/>
          <p:nvPr/>
        </p:nvSpPr>
        <p:spPr>
          <a:xfrm>
            <a:off x="1644686" y="3832017"/>
            <a:ext cx="1125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solidFill>
                  <a:srgbClr val="00325A"/>
                </a:solidFill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Látogass el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Csomagautomatához,</a:t>
            </a:r>
            <a:r>
              <a:rPr lang="hu-HU" sz="3600" b="1" dirty="0">
                <a:cs typeface="Arial" panose="020B0604020202020204" pitchFamily="34" charset="0"/>
              </a:rPr>
              <a:t>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736" y="4102601"/>
            <a:ext cx="1685925" cy="1695450"/>
          </a:xfrm>
          <a:prstGeom prst="rect">
            <a:avLst/>
          </a:prstGeom>
          <a:solidFill>
            <a:srgbClr val="5AAA8C"/>
          </a:solidFill>
        </p:spPr>
      </p:pic>
      <p:grpSp>
        <p:nvGrpSpPr>
          <p:cNvPr id="16" name="Csoportba foglalás 15">
            <a:extLst>
              <a:ext uri="{FF2B5EF4-FFF2-40B4-BE49-F238E27FC236}">
                <a16:creationId xmlns:a16="http://schemas.microsoft.com/office/drawing/2014/main" id="{43CD43BB-40FB-4B3C-AF3D-AA2B6F38A0AE}"/>
              </a:ext>
            </a:extLst>
          </p:cNvPr>
          <p:cNvGrpSpPr/>
          <p:nvPr/>
        </p:nvGrpSpPr>
        <p:grpSpPr>
          <a:xfrm>
            <a:off x="1255028" y="2856706"/>
            <a:ext cx="1938866" cy="1897038"/>
            <a:chOff x="1167618" y="2841674"/>
            <a:chExt cx="1938866" cy="1897038"/>
          </a:xfrm>
        </p:grpSpPr>
        <p:grpSp>
          <p:nvGrpSpPr>
            <p:cNvPr id="3" name="Csoportba foglalás 2">
              <a:extLst>
                <a:ext uri="{FF2B5EF4-FFF2-40B4-BE49-F238E27FC236}">
                  <a16:creationId xmlns:a16="http://schemas.microsoft.com/office/drawing/2014/main" id="{25AA37C5-DE09-4A02-BBDC-CEFB0A0FE339}"/>
                </a:ext>
              </a:extLst>
            </p:cNvPr>
            <p:cNvGrpSpPr/>
            <p:nvPr/>
          </p:nvGrpSpPr>
          <p:grpSpPr>
            <a:xfrm>
              <a:off x="1167618" y="2841674"/>
              <a:ext cx="1938866" cy="598463"/>
              <a:chOff x="1167618" y="2841674"/>
              <a:chExt cx="1938866" cy="598463"/>
            </a:xfrm>
            <a:solidFill>
              <a:srgbClr val="5AAA8C"/>
            </a:solidFill>
          </p:grpSpPr>
          <p:sp>
            <p:nvSpPr>
              <p:cNvPr id="2" name="Ellipszis 1">
                <a:extLst>
                  <a:ext uri="{FF2B5EF4-FFF2-40B4-BE49-F238E27FC236}">
                    <a16:creationId xmlns:a16="http://schemas.microsoft.com/office/drawing/2014/main" id="{9A1273CC-7D36-4993-AA05-82934C46A6B8}"/>
                  </a:ext>
                </a:extLst>
              </p:cNvPr>
              <p:cNvSpPr/>
              <p:nvPr/>
            </p:nvSpPr>
            <p:spPr>
              <a:xfrm>
                <a:off x="1167618" y="2841674"/>
                <a:ext cx="590844" cy="5873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" name="Ellipszis 6">
                <a:extLst>
                  <a:ext uri="{FF2B5EF4-FFF2-40B4-BE49-F238E27FC236}">
                    <a16:creationId xmlns:a16="http://schemas.microsoft.com/office/drawing/2014/main" id="{3186D120-C679-4BDD-9E41-04EBCF51EF76}"/>
                  </a:ext>
                </a:extLst>
              </p:cNvPr>
              <p:cNvSpPr/>
              <p:nvPr/>
            </p:nvSpPr>
            <p:spPr>
              <a:xfrm>
                <a:off x="1841629" y="2852811"/>
                <a:ext cx="590844" cy="5873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" name="Ellipszis 8">
                <a:extLst>
                  <a:ext uri="{FF2B5EF4-FFF2-40B4-BE49-F238E27FC236}">
                    <a16:creationId xmlns:a16="http://schemas.microsoft.com/office/drawing/2014/main" id="{41E66ACB-FC92-4B5A-B747-CCD63EBCAEC3}"/>
                  </a:ext>
                </a:extLst>
              </p:cNvPr>
              <p:cNvSpPr/>
              <p:nvPr/>
            </p:nvSpPr>
            <p:spPr>
              <a:xfrm>
                <a:off x="2515640" y="2852811"/>
                <a:ext cx="590844" cy="5873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grpSp>
          <p:nvGrpSpPr>
            <p:cNvPr id="11" name="Csoportba foglalás 10">
              <a:extLst>
                <a:ext uri="{FF2B5EF4-FFF2-40B4-BE49-F238E27FC236}">
                  <a16:creationId xmlns:a16="http://schemas.microsoft.com/office/drawing/2014/main" id="{3C4E21D6-3A50-4920-9779-D090F3066D47}"/>
                </a:ext>
              </a:extLst>
            </p:cNvPr>
            <p:cNvGrpSpPr/>
            <p:nvPr/>
          </p:nvGrpSpPr>
          <p:grpSpPr>
            <a:xfrm>
              <a:off x="1167618" y="3459053"/>
              <a:ext cx="1938866" cy="598463"/>
              <a:chOff x="1167618" y="2841674"/>
              <a:chExt cx="1938866" cy="598463"/>
            </a:xfrm>
            <a:solidFill>
              <a:srgbClr val="5AAA8C"/>
            </a:solidFill>
          </p:grpSpPr>
          <p:sp>
            <p:nvSpPr>
              <p:cNvPr id="12" name="Ellipszis 11">
                <a:extLst>
                  <a:ext uri="{FF2B5EF4-FFF2-40B4-BE49-F238E27FC236}">
                    <a16:creationId xmlns:a16="http://schemas.microsoft.com/office/drawing/2014/main" id="{FC9A98F2-851A-42CD-BFD6-FA1D1FCCDEA6}"/>
                  </a:ext>
                </a:extLst>
              </p:cNvPr>
              <p:cNvSpPr/>
              <p:nvPr/>
            </p:nvSpPr>
            <p:spPr>
              <a:xfrm>
                <a:off x="1167618" y="2841674"/>
                <a:ext cx="590844" cy="5873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" name="Ellipszis 12">
                <a:extLst>
                  <a:ext uri="{FF2B5EF4-FFF2-40B4-BE49-F238E27FC236}">
                    <a16:creationId xmlns:a16="http://schemas.microsoft.com/office/drawing/2014/main" id="{0D8169A6-D678-4BCC-BCE2-2E9BF01C0177}"/>
                  </a:ext>
                </a:extLst>
              </p:cNvPr>
              <p:cNvSpPr/>
              <p:nvPr/>
            </p:nvSpPr>
            <p:spPr>
              <a:xfrm>
                <a:off x="1841629" y="2852811"/>
                <a:ext cx="590844" cy="5873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" name="Ellipszis 13">
                <a:extLst>
                  <a:ext uri="{FF2B5EF4-FFF2-40B4-BE49-F238E27FC236}">
                    <a16:creationId xmlns:a16="http://schemas.microsoft.com/office/drawing/2014/main" id="{C72C9566-8A82-4BFB-9861-0A4A932DA0C0}"/>
                  </a:ext>
                </a:extLst>
              </p:cNvPr>
              <p:cNvSpPr/>
              <p:nvPr/>
            </p:nvSpPr>
            <p:spPr>
              <a:xfrm>
                <a:off x="2515640" y="2852811"/>
                <a:ext cx="590844" cy="5873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" name="Ellipszis 5">
              <a:extLst>
                <a:ext uri="{FF2B5EF4-FFF2-40B4-BE49-F238E27FC236}">
                  <a16:creationId xmlns:a16="http://schemas.microsoft.com/office/drawing/2014/main" id="{F724A9D0-B371-4F7F-855C-2D179057C979}"/>
                </a:ext>
              </a:extLst>
            </p:cNvPr>
            <p:cNvSpPr/>
            <p:nvPr/>
          </p:nvSpPr>
          <p:spPr>
            <a:xfrm>
              <a:off x="1167618" y="4151386"/>
              <a:ext cx="590844" cy="587326"/>
            </a:xfrm>
            <a:prstGeom prst="ellipse">
              <a:avLst/>
            </a:prstGeom>
            <a:solidFill>
              <a:srgbClr val="5AAA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5" name="Ellipszis 14">
              <a:extLst>
                <a:ext uri="{FF2B5EF4-FFF2-40B4-BE49-F238E27FC236}">
                  <a16:creationId xmlns:a16="http://schemas.microsoft.com/office/drawing/2014/main" id="{B06CE103-5926-4F12-A0D7-38B753CFA3DE}"/>
                </a:ext>
              </a:extLst>
            </p:cNvPr>
            <p:cNvSpPr/>
            <p:nvPr/>
          </p:nvSpPr>
          <p:spPr>
            <a:xfrm>
              <a:off x="2515640" y="4146770"/>
              <a:ext cx="590844" cy="587326"/>
            </a:xfrm>
            <a:prstGeom prst="ellipse">
              <a:avLst/>
            </a:prstGeom>
            <a:solidFill>
              <a:srgbClr val="5AAA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b="1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b="1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b="1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Molnár Ambrus</cp:lastModifiedBy>
  <cp:revision>7</cp:revision>
  <dcterms:created xsi:type="dcterms:W3CDTF">2025-03-25T21:13:45Z</dcterms:created>
  <dcterms:modified xsi:type="dcterms:W3CDTF">2025-03-26T08:59:44Z</dcterms:modified>
</cp:coreProperties>
</file>