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C00000"/>
    <a:srgbClr val="5AAA28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ctr" anchorCtr="0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  <p:sp>
        <p:nvSpPr>
          <p:cNvPr id="7" name="Nyíl: felfelé mutató 6">
            <a:extLst>
              <a:ext uri="{FF2B5EF4-FFF2-40B4-BE49-F238E27FC236}">
                <a16:creationId xmlns:a16="http://schemas.microsoft.com/office/drawing/2014/main" id="{02ECBE73-F196-4A42-972C-BAACE13DF2DD}"/>
              </a:ext>
            </a:extLst>
          </p:cNvPr>
          <p:cNvSpPr/>
          <p:nvPr userDrawn="1"/>
        </p:nvSpPr>
        <p:spPr>
          <a:xfrm>
            <a:off x="838200" y="5585004"/>
            <a:ext cx="637903" cy="1136469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Nyíl: lefelé mutató 7">
            <a:extLst>
              <a:ext uri="{FF2B5EF4-FFF2-40B4-BE49-F238E27FC236}">
                <a16:creationId xmlns:a16="http://schemas.microsoft.com/office/drawing/2014/main" id="{C0D48217-A9F8-4A31-B926-2F0424665D7F}"/>
              </a:ext>
            </a:extLst>
          </p:cNvPr>
          <p:cNvSpPr/>
          <p:nvPr userDrawn="1"/>
        </p:nvSpPr>
        <p:spPr>
          <a:xfrm>
            <a:off x="10715898" y="5585005"/>
            <a:ext cx="637902" cy="1136469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Nyíl: felfelé mutató 8">
            <a:extLst>
              <a:ext uri="{FF2B5EF4-FFF2-40B4-BE49-F238E27FC236}">
                <a16:creationId xmlns:a16="http://schemas.microsoft.com/office/drawing/2014/main" id="{71427E05-267E-4294-91A4-442BC60AC327}"/>
              </a:ext>
            </a:extLst>
          </p:cNvPr>
          <p:cNvSpPr/>
          <p:nvPr userDrawn="1"/>
        </p:nvSpPr>
        <p:spPr>
          <a:xfrm>
            <a:off x="838200" y="5585006"/>
            <a:ext cx="637903" cy="1136469"/>
          </a:xfrm>
          <a:prstGeom prst="up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5AAA8C"/>
              </a:solidFill>
            </a:endParaRPr>
          </a:p>
        </p:txBody>
      </p:sp>
      <p:sp>
        <p:nvSpPr>
          <p:cNvPr id="10" name="Nyíl: lefelé mutató 9">
            <a:extLst>
              <a:ext uri="{FF2B5EF4-FFF2-40B4-BE49-F238E27FC236}">
                <a16:creationId xmlns:a16="http://schemas.microsoft.com/office/drawing/2014/main" id="{F029FE9C-AF3C-466B-B286-9DA42E42BF48}"/>
              </a:ext>
            </a:extLst>
          </p:cNvPr>
          <p:cNvSpPr/>
          <p:nvPr userDrawn="1"/>
        </p:nvSpPr>
        <p:spPr>
          <a:xfrm>
            <a:off x="10868298" y="5737405"/>
            <a:ext cx="637902" cy="1136469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5AA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ctr" anchorCtr="0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75000">
                <a:schemeClr val="bg1"/>
              </a:gs>
              <a:gs pos="25000">
                <a:schemeClr val="bg1"/>
              </a:gs>
              <a:gs pos="0">
                <a:srgbClr val="5AAA8C"/>
              </a:gs>
              <a:gs pos="100000">
                <a:srgbClr val="5AAA8C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7CBA365-4FB5-4376-B051-A8C66A0582DD}"/>
              </a:ext>
            </a:extLst>
          </p:cNvPr>
          <p:cNvSpPr/>
          <p:nvPr userDrawn="1"/>
        </p:nvSpPr>
        <p:spPr>
          <a:xfrm>
            <a:off x="838200" y="5585006"/>
            <a:ext cx="637903" cy="1136469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5AAA8C"/>
              </a:solidFill>
            </a:endParaRPr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4585E7D-A2F3-4D27-9428-4061FFF3AF47}"/>
              </a:ext>
            </a:extLst>
          </p:cNvPr>
          <p:cNvSpPr/>
          <p:nvPr userDrawn="1"/>
        </p:nvSpPr>
        <p:spPr>
          <a:xfrm>
            <a:off x="10715898" y="5585005"/>
            <a:ext cx="637902" cy="1136469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5AA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EFEB311-5C8D-4E2F-9307-A80FB4C73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087" y="4333875"/>
            <a:ext cx="8505825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solidFill>
                <a:srgbClr val="5AAA8C"/>
              </a:solidFill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solidFill>
                <a:srgbClr val="5AAA8C"/>
              </a:solidFill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solidFill>
                <a:srgbClr val="5AAA8C"/>
              </a:solidFill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solidFill>
                <a:srgbClr val="5AAA8C"/>
              </a:solidFill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Tótik Tamás</cp:lastModifiedBy>
  <cp:revision>9</cp:revision>
  <dcterms:created xsi:type="dcterms:W3CDTF">2025-03-25T21:13:45Z</dcterms:created>
  <dcterms:modified xsi:type="dcterms:W3CDTF">2025-03-26T08:00:06Z</dcterms:modified>
</cp:coreProperties>
</file>