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lter Zsigmond" initials="WZ" lastIdx="2" clrIdx="0">
    <p:extLst>
      <p:ext uri="{19B8F6BF-5375-455C-9EA6-DF929625EA0E}">
        <p15:presenceInfo xmlns:p15="http://schemas.microsoft.com/office/powerpoint/2012/main" userId="S-1-5-21-3215822781-1177354356-20601186-41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  <a:srgbClr val="E6E6E6"/>
    <a:srgbClr val="003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3-26T09:54:33.997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  <p:cm authorId="1" dt="2025-03-26T09:54:56.041" idx="2">
    <p:pos x="146" y="146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0325A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32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0228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8600" y="1825625"/>
            <a:ext cx="7003869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58000">
                <a:schemeClr val="accent3">
                  <a:lumMod val="0"/>
                  <a:lumOff val="100000"/>
                </a:schemeClr>
              </a:gs>
              <a:gs pos="100000">
                <a:srgbClr val="5AAA8C"/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01053CA-8952-4146-88D5-28291B6D1702}"/>
              </a:ext>
            </a:extLst>
          </p:cNvPr>
          <p:cNvSpPr/>
          <p:nvPr userDrawn="1"/>
        </p:nvSpPr>
        <p:spPr>
          <a:xfrm>
            <a:off x="718456" y="4950823"/>
            <a:ext cx="770709" cy="1658984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le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F917B1C-6368-446C-9EDC-BEF3F69BD96A}"/>
              </a:ext>
            </a:extLst>
          </p:cNvPr>
          <p:cNvSpPr/>
          <p:nvPr userDrawn="1"/>
        </p:nvSpPr>
        <p:spPr>
          <a:xfrm>
            <a:off x="10583090" y="4950824"/>
            <a:ext cx="770710" cy="1658984"/>
          </a:xfrm>
          <a:prstGeom prst="down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9AA98394-BA27-45EE-9A72-0B96D9FC9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812" y="4229892"/>
            <a:ext cx="8844376" cy="262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58000">
                <a:schemeClr val="accent3">
                  <a:lumMod val="0"/>
                  <a:lumOff val="100000"/>
                </a:schemeClr>
              </a:gs>
              <a:gs pos="100000">
                <a:srgbClr val="5AAA8C"/>
              </a:gs>
            </a:gsLst>
            <a:path path="circle">
              <a:fillToRect l="50000" t="-80000" r="50000" b="180000"/>
            </a:path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Csomagautomatát</a:t>
            </a:r>
            <a:r>
              <a:rPr lang="hu-HU" sz="3600" dirty="0">
                <a:cs typeface="Arial" panose="020B0604020202020204" pitchFamily="34" charset="0"/>
              </a:rPr>
              <a:t> 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8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Csomagautomatához, </a:t>
            </a:r>
            <a:r>
              <a:rPr lang="hu-HU" sz="3600" dirty="0">
                <a:cs typeface="Arial" panose="020B0604020202020204" pitchFamily="34" charset="0"/>
              </a:rPr>
              <a:t>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3" name="Folyamatábra: Bekötés 2">
            <a:extLst>
              <a:ext uri="{FF2B5EF4-FFF2-40B4-BE49-F238E27FC236}">
                <a16:creationId xmlns:a16="http://schemas.microsoft.com/office/drawing/2014/main" id="{78A0061F-B07F-4E50-8032-96F2A8AFE47C}"/>
              </a:ext>
            </a:extLst>
          </p:cNvPr>
          <p:cNvSpPr/>
          <p:nvPr/>
        </p:nvSpPr>
        <p:spPr>
          <a:xfrm>
            <a:off x="994117" y="4147491"/>
            <a:ext cx="562707" cy="562707"/>
          </a:xfrm>
          <a:prstGeom prst="flowChartConnector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Folyamatábra: Bekötés 10">
            <a:extLst>
              <a:ext uri="{FF2B5EF4-FFF2-40B4-BE49-F238E27FC236}">
                <a16:creationId xmlns:a16="http://schemas.microsoft.com/office/drawing/2014/main" id="{288AA240-7670-4878-A24D-1C39285813CE}"/>
              </a:ext>
            </a:extLst>
          </p:cNvPr>
          <p:cNvSpPr/>
          <p:nvPr/>
        </p:nvSpPr>
        <p:spPr>
          <a:xfrm>
            <a:off x="2960882" y="2665691"/>
            <a:ext cx="562707" cy="562707"/>
          </a:xfrm>
          <a:prstGeom prst="flowChartConnector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Folyamatábra: Bekötés 11">
            <a:extLst>
              <a:ext uri="{FF2B5EF4-FFF2-40B4-BE49-F238E27FC236}">
                <a16:creationId xmlns:a16="http://schemas.microsoft.com/office/drawing/2014/main" id="{D57C6E9C-E392-47BD-BF94-69665C844132}"/>
              </a:ext>
            </a:extLst>
          </p:cNvPr>
          <p:cNvSpPr/>
          <p:nvPr/>
        </p:nvSpPr>
        <p:spPr>
          <a:xfrm>
            <a:off x="1978855" y="2647892"/>
            <a:ext cx="562707" cy="562707"/>
          </a:xfrm>
          <a:prstGeom prst="flowChartConnector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Folyamatábra: Bekötés 12">
            <a:extLst>
              <a:ext uri="{FF2B5EF4-FFF2-40B4-BE49-F238E27FC236}">
                <a16:creationId xmlns:a16="http://schemas.microsoft.com/office/drawing/2014/main" id="{1B1DA78F-58BE-4DE0-B26C-18AE6B53A776}"/>
              </a:ext>
            </a:extLst>
          </p:cNvPr>
          <p:cNvSpPr/>
          <p:nvPr/>
        </p:nvSpPr>
        <p:spPr>
          <a:xfrm>
            <a:off x="972881" y="2598238"/>
            <a:ext cx="562707" cy="562707"/>
          </a:xfrm>
          <a:prstGeom prst="flowChartConnector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Folyamatábra: Bekötés 13">
            <a:extLst>
              <a:ext uri="{FF2B5EF4-FFF2-40B4-BE49-F238E27FC236}">
                <a16:creationId xmlns:a16="http://schemas.microsoft.com/office/drawing/2014/main" id="{81AE00E8-12B9-4E57-B330-B048E780D054}"/>
              </a:ext>
            </a:extLst>
          </p:cNvPr>
          <p:cNvSpPr/>
          <p:nvPr/>
        </p:nvSpPr>
        <p:spPr>
          <a:xfrm>
            <a:off x="3014675" y="3413442"/>
            <a:ext cx="562707" cy="562707"/>
          </a:xfrm>
          <a:prstGeom prst="flowChartConnector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Folyamatábra: Bekötés 14">
            <a:extLst>
              <a:ext uri="{FF2B5EF4-FFF2-40B4-BE49-F238E27FC236}">
                <a16:creationId xmlns:a16="http://schemas.microsoft.com/office/drawing/2014/main" id="{3E7E7E1E-008E-4581-AD17-E22AA1B100A7}"/>
              </a:ext>
            </a:extLst>
          </p:cNvPr>
          <p:cNvSpPr/>
          <p:nvPr/>
        </p:nvSpPr>
        <p:spPr>
          <a:xfrm>
            <a:off x="1978854" y="3488241"/>
            <a:ext cx="562707" cy="562707"/>
          </a:xfrm>
          <a:prstGeom prst="flowChartConnector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Folyamatábra: Bekötés 15">
            <a:extLst>
              <a:ext uri="{FF2B5EF4-FFF2-40B4-BE49-F238E27FC236}">
                <a16:creationId xmlns:a16="http://schemas.microsoft.com/office/drawing/2014/main" id="{F4747120-278B-45A2-B946-D7145C22FAA7}"/>
              </a:ext>
            </a:extLst>
          </p:cNvPr>
          <p:cNvSpPr/>
          <p:nvPr/>
        </p:nvSpPr>
        <p:spPr>
          <a:xfrm>
            <a:off x="943035" y="3388298"/>
            <a:ext cx="562707" cy="562707"/>
          </a:xfrm>
          <a:prstGeom prst="flowChartConnector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Folyamatábra: Bekötés 16">
            <a:extLst>
              <a:ext uri="{FF2B5EF4-FFF2-40B4-BE49-F238E27FC236}">
                <a16:creationId xmlns:a16="http://schemas.microsoft.com/office/drawing/2014/main" id="{9E61EFD0-1BA2-4D27-AFBF-C4BCFC82D909}"/>
              </a:ext>
            </a:extLst>
          </p:cNvPr>
          <p:cNvSpPr/>
          <p:nvPr/>
        </p:nvSpPr>
        <p:spPr>
          <a:xfrm>
            <a:off x="2998132" y="4256658"/>
            <a:ext cx="562707" cy="562707"/>
          </a:xfrm>
          <a:prstGeom prst="flowChartConnector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106</Words>
  <Application>Microsoft Office PowerPoint</Application>
  <PresentationFormat>Szélesvásznú</PresentationFormat>
  <Paragraphs>17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Walter Zsigmond</cp:lastModifiedBy>
  <cp:revision>8</cp:revision>
  <dcterms:created xsi:type="dcterms:W3CDTF">2025-03-25T21:13:45Z</dcterms:created>
  <dcterms:modified xsi:type="dcterms:W3CDTF">2025-03-26T09:00:02Z</dcterms:modified>
</cp:coreProperties>
</file>