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zilas Hanna" initials="SH" lastIdx="1" clrIdx="0">
    <p:extLst>
      <p:ext uri="{19B8F6BF-5375-455C-9EA6-DF929625EA0E}">
        <p15:presenceInfo xmlns:p15="http://schemas.microsoft.com/office/powerpoint/2012/main" userId="S-1-5-21-3215822781-1177354356-20601186-40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6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AAA8C"/>
                </a:solidFill>
              </a:defRPr>
            </a:lvl1pPr>
            <a:lvl2pPr>
              <a:defRPr>
                <a:solidFill>
                  <a:srgbClr val="5AAA8C"/>
                </a:solidFill>
              </a:defRPr>
            </a:lvl2pPr>
            <a:lvl3pPr>
              <a:defRPr>
                <a:solidFill>
                  <a:srgbClr val="5AAA8C"/>
                </a:solidFill>
              </a:defRPr>
            </a:lvl3pPr>
            <a:lvl4pPr>
              <a:defRPr>
                <a:solidFill>
                  <a:srgbClr val="5AAA8C"/>
                </a:solidFill>
              </a:defRPr>
            </a:lvl4pPr>
            <a:lvl5pPr>
              <a:defRPr>
                <a:solidFill>
                  <a:srgbClr val="5AAA8C"/>
                </a:solidFill>
              </a:defRPr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22000">
                <a:schemeClr val="accent1">
                  <a:lumMod val="5000"/>
                  <a:lumOff val="95000"/>
                </a:schemeClr>
              </a:gs>
              <a:gs pos="0">
                <a:srgbClr val="5AAA8C"/>
              </a:gs>
              <a:gs pos="100000">
                <a:srgbClr val="5AAA8C"/>
              </a:gs>
              <a:gs pos="75000">
                <a:schemeClr val="bg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25A"/>
                </a:solidFill>
              </a:defRPr>
            </a:lvl1pPr>
          </a:lstStyle>
          <a:p>
            <a:fld id="{3C24B214-955A-4F61-B6E5-2011E7930267}" type="datetimeFigureOut">
              <a:rPr lang="hu-HU" smtClean="0"/>
              <a:pPr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25A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25A"/>
                </a:solidFill>
              </a:defRPr>
            </a:lvl1pPr>
          </a:lstStyle>
          <a:p>
            <a:fld id="{9D32E9C7-523F-48D6-A9D4-B2168A860BE7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D192FC9-936A-46FF-8BE3-30F5497A23A3}"/>
              </a:ext>
            </a:extLst>
          </p:cNvPr>
          <p:cNvSpPr/>
          <p:nvPr userDrawn="1"/>
        </p:nvSpPr>
        <p:spPr>
          <a:xfrm>
            <a:off x="119743" y="5695406"/>
            <a:ext cx="624840" cy="1026069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fel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18FD7E1-35F4-45B4-A165-7790A66789FE}"/>
              </a:ext>
            </a:extLst>
          </p:cNvPr>
          <p:cNvSpPr/>
          <p:nvPr userDrawn="1"/>
        </p:nvSpPr>
        <p:spPr>
          <a:xfrm rot="10800000">
            <a:off x="11498580" y="5690145"/>
            <a:ext cx="624840" cy="1026069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F68E41F-C23F-4DCD-978C-716CBAC7D3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37" y="3891080"/>
            <a:ext cx="9831726" cy="291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F81DC4CF-4FD4-431B-9188-C1F9A11F16DC}"/>
              </a:ext>
            </a:extLst>
          </p:cNvPr>
          <p:cNvSpPr txBox="1"/>
          <p:nvPr/>
        </p:nvSpPr>
        <p:spPr>
          <a:xfrm>
            <a:off x="1569658" y="3832017"/>
            <a:ext cx="1275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2" name="Ellipszis 1">
            <a:extLst>
              <a:ext uri="{FF2B5EF4-FFF2-40B4-BE49-F238E27FC236}">
                <a16:creationId xmlns:a16="http://schemas.microsoft.com/office/drawing/2014/main" id="{D76C7C46-D929-46EA-B4F7-25A10EA28CEC}"/>
              </a:ext>
            </a:extLst>
          </p:cNvPr>
          <p:cNvSpPr/>
          <p:nvPr/>
        </p:nvSpPr>
        <p:spPr>
          <a:xfrm>
            <a:off x="1503016" y="4049566"/>
            <a:ext cx="351692" cy="366854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733FDD46-AA2E-43C3-850F-BF751F7CA053}"/>
              </a:ext>
            </a:extLst>
          </p:cNvPr>
          <p:cNvSpPr/>
          <p:nvPr/>
        </p:nvSpPr>
        <p:spPr>
          <a:xfrm>
            <a:off x="2559617" y="4049566"/>
            <a:ext cx="351692" cy="366854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A4C4462C-65F2-493B-8071-DB4812206F6A}"/>
              </a:ext>
            </a:extLst>
          </p:cNvPr>
          <p:cNvSpPr/>
          <p:nvPr/>
        </p:nvSpPr>
        <p:spPr>
          <a:xfrm>
            <a:off x="1458586" y="3045984"/>
            <a:ext cx="351692" cy="366854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32821581-F328-4355-84E9-974CA86B7349}"/>
              </a:ext>
            </a:extLst>
          </p:cNvPr>
          <p:cNvSpPr/>
          <p:nvPr/>
        </p:nvSpPr>
        <p:spPr>
          <a:xfrm>
            <a:off x="1479570" y="3549407"/>
            <a:ext cx="351692" cy="366854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16114D99-C6A6-4E1E-A543-6E1F3AE6D08E}"/>
              </a:ext>
            </a:extLst>
          </p:cNvPr>
          <p:cNvSpPr/>
          <p:nvPr/>
        </p:nvSpPr>
        <p:spPr>
          <a:xfrm>
            <a:off x="2551880" y="3045984"/>
            <a:ext cx="351692" cy="366854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C7C37F37-2806-4BEE-A47B-2159DA55FF85}"/>
              </a:ext>
            </a:extLst>
          </p:cNvPr>
          <p:cNvSpPr/>
          <p:nvPr/>
        </p:nvSpPr>
        <p:spPr>
          <a:xfrm>
            <a:off x="2559617" y="3549407"/>
            <a:ext cx="351692" cy="366854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7AEE90B8-A80C-423C-8697-DBDFF1B3C070}"/>
              </a:ext>
            </a:extLst>
          </p:cNvPr>
          <p:cNvSpPr/>
          <p:nvPr/>
        </p:nvSpPr>
        <p:spPr>
          <a:xfrm>
            <a:off x="1979764" y="3549407"/>
            <a:ext cx="351692" cy="366854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9533847A-5B2C-4A5A-B06E-C3ABD6AE1FD2}"/>
              </a:ext>
            </a:extLst>
          </p:cNvPr>
          <p:cNvSpPr/>
          <p:nvPr/>
        </p:nvSpPr>
        <p:spPr>
          <a:xfrm>
            <a:off x="2005233" y="3045984"/>
            <a:ext cx="351692" cy="366854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107</Words>
  <Application>Microsoft Office PowerPoint</Application>
  <PresentationFormat>Szélesvásznú</PresentationFormat>
  <Paragraphs>18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Szilas Hanna</cp:lastModifiedBy>
  <cp:revision>9</cp:revision>
  <dcterms:created xsi:type="dcterms:W3CDTF">2025-03-25T21:13:45Z</dcterms:created>
  <dcterms:modified xsi:type="dcterms:W3CDTF">2025-03-26T08:57:46Z</dcterms:modified>
</cp:coreProperties>
</file>