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A8C"/>
    <a:srgbClr val="003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Click="0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Click="0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Click="0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Click="0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Click="0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Click="0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Click="0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Click="0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Click="0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Click="0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Click="0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rgbClr val="5AAA8C"/>
              </a:gs>
              <a:gs pos="100000">
                <a:srgbClr val="5AAA8C"/>
              </a:gs>
              <a:gs pos="29000">
                <a:srgbClr val="F9FCFE"/>
              </a:gs>
              <a:gs pos="75000">
                <a:schemeClr val="bg1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7" name="Nyíl: felfelé mutató 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10FF5FC-7E2B-4719-8ECE-C84F4B99A67B}"/>
              </a:ext>
            </a:extLst>
          </p:cNvPr>
          <p:cNvSpPr/>
          <p:nvPr userDrawn="1"/>
        </p:nvSpPr>
        <p:spPr>
          <a:xfrm>
            <a:off x="838200" y="5225143"/>
            <a:ext cx="640080" cy="1496332"/>
          </a:xfrm>
          <a:prstGeom prst="upArrow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Nyíl: lefelé mutató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338267A-38CE-4391-A2E9-6C36F9474860}"/>
              </a:ext>
            </a:extLst>
          </p:cNvPr>
          <p:cNvSpPr/>
          <p:nvPr userDrawn="1"/>
        </p:nvSpPr>
        <p:spPr>
          <a:xfrm>
            <a:off x="10713720" y="5225143"/>
            <a:ext cx="640080" cy="1496332"/>
          </a:xfrm>
          <a:prstGeom prst="downArrow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60000">
    <p:cover dir="u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740E1178-62CA-4E42-9F09-9D8B03A8BB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087" y="3509963"/>
            <a:ext cx="8505825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Click="0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lehetőséget!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Click="0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Válaszd ki a lakhelyedhez legközelebb eső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Csomagautomatát </a:t>
            </a:r>
            <a:r>
              <a:rPr lang="hu-HU" sz="3600" dirty="0">
                <a:cs typeface="Arial" panose="020B0604020202020204" pitchFamily="34" charset="0"/>
              </a:rPr>
              <a:t>és add meg mobiltelefonszámodat!</a:t>
            </a: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Click="0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ajtaját.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Click="0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Csomagautomatához</a:t>
            </a:r>
            <a:r>
              <a:rPr lang="hu-HU" sz="3600" dirty="0">
                <a:cs typeface="Arial" panose="020B0604020202020204" pitchFamily="34" charset="0"/>
              </a:rPr>
              <a:t>, add meg a kódodat és nyisd ki a rekeszedet! A csomag tartalmáról csak neked van tudomásod.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Click="0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még nem fizettél, nincs ok az aggodalomra, a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Csomagautomatánál</a:t>
            </a:r>
            <a:r>
              <a:rPr lang="hu-HU" sz="3600" dirty="0">
                <a:cs typeface="Arial" panose="020B0604020202020204" pitchFamily="34" charset="0"/>
              </a:rPr>
              <a:t> lehetőséged van használni a bankkártyádat.</a:t>
            </a: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Click="0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105</Words>
  <Application>Microsoft Office PowerPoint</Application>
  <PresentationFormat>Szélesvásznú</PresentationFormat>
  <Paragraphs>16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Aptos</vt:lpstr>
      <vt:lpstr>Arial</vt:lpstr>
      <vt:lpstr>Arial Rounded MT Bold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Várhegyi Ádám</cp:lastModifiedBy>
  <cp:revision>9</cp:revision>
  <dcterms:created xsi:type="dcterms:W3CDTF">2025-03-25T21:13:45Z</dcterms:created>
  <dcterms:modified xsi:type="dcterms:W3CDTF">2025-03-26T08:00:40Z</dcterms:modified>
</cp:coreProperties>
</file>