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AA8C"/>
    <a:srgbClr val="0032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3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4BAC369-7CBA-A5A8-CF69-26075F51D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4C4A639C-E9D1-EEA1-577D-CF4268C574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925CD61-67F3-A73C-5B13-B748BB7F8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872E88E-BA4D-A47B-7F39-B6C5E4E1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FEEFC0A-270A-3C27-9D37-AB00504A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98778932"/>
      </p:ext>
    </p:extLst>
  </p:cSld>
  <p:clrMapOvr>
    <a:masterClrMapping/>
  </p:clrMapOvr>
  <p:transition spd="slow" advTm="60000">
    <p:cover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96DDB69-ACEE-D4FF-4C99-7831ECFA2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18796793-8D9E-5993-4A09-814A8E315C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31352A7-4C5D-7108-9B51-A9ADE9FBF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6BFF556-AF76-38C5-2556-FB3A77E4A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54F8311-E2A1-C74E-87B1-35E94E8B8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16336752"/>
      </p:ext>
    </p:extLst>
  </p:cSld>
  <p:clrMapOvr>
    <a:masterClrMapping/>
  </p:clrMapOvr>
  <p:transition spd="slow" advTm="60000">
    <p:cover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47579FA0-99F8-F2D4-C3F5-F4CA30EB0F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87000153-7CDF-DECF-2FFD-61BD578807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E439889-305D-F9E6-5926-23CB36A88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6470042-8F03-270B-E2AC-14B6D96C6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4942C98-AFFB-3579-52A1-A4544DBBD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29548417"/>
      </p:ext>
    </p:extLst>
  </p:cSld>
  <p:clrMapOvr>
    <a:masterClrMapping/>
  </p:clrMapOvr>
  <p:transition spd="slow" advTm="60000">
    <p:cover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AA61E91-480A-DB6B-3553-893508E53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5D085AD-B556-D3A5-BC24-7AB67A61F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1C050C5-F474-9E52-2B8E-F5BA598E3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F2AC149-69A2-E85E-D328-048BE1077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57B4856-E342-C88F-26B4-B210F4241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2415182"/>
      </p:ext>
    </p:extLst>
  </p:cSld>
  <p:clrMapOvr>
    <a:masterClrMapping/>
  </p:clrMapOvr>
  <p:transition spd="slow" advTm="60000">
    <p:cover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A4D77DF-BDAB-0224-CFF3-A0DAAE592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2A583B82-5417-38C2-3962-D0025CC0C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C7C5977-5129-28D4-FA48-353A518AB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D75149A-EE6F-DB8B-FF9E-01BB60A12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6F3BE8E-116D-7064-BA35-CD8E06E4F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1485519"/>
      </p:ext>
    </p:extLst>
  </p:cSld>
  <p:clrMapOvr>
    <a:masterClrMapping/>
  </p:clrMapOvr>
  <p:transition spd="slow" advTm="60000">
    <p:cover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A89067F-2B9A-A729-94B4-6C55E4CCA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D3A2953-894B-4E8F-91EC-FFE733E5D1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69D9B281-8F32-1E8B-A677-0076AE447E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D98C330D-8480-F4FF-20D1-89C85E742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386D77B5-D901-BD22-2DE5-78AAF5EAB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7175230E-0AD4-F000-7374-A8F75B669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2516681"/>
      </p:ext>
    </p:extLst>
  </p:cSld>
  <p:clrMapOvr>
    <a:masterClrMapping/>
  </p:clrMapOvr>
  <p:transition spd="slow" advTm="60000">
    <p:cover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D7694C8-17D1-08FF-9607-50FB413A7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F930E865-E8E0-C536-3FA6-A98836B28E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2FC5E7A0-A7AB-C806-3A82-864984453D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11ABF6F9-CDF8-4C0B-7F77-C8C8007573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DD2F4ED6-F9FF-78C8-76D8-A74AF4DAB3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06E0E2EE-7278-C049-644F-909C66D8B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43828BFC-682E-BAF6-4755-4BE016DCE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85615B24-EB9B-3C4C-646C-ED76F370E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41678608"/>
      </p:ext>
    </p:extLst>
  </p:cSld>
  <p:clrMapOvr>
    <a:masterClrMapping/>
  </p:clrMapOvr>
  <p:transition spd="slow" advTm="60000">
    <p:cover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23C70BE-356B-154D-5D4A-31289E146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057AE280-2743-BA3F-0BA8-F62CCD547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C07C08D5-7251-769B-C936-DA28601CA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57C47923-0242-6932-CAE5-E36799612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3651242"/>
      </p:ext>
    </p:extLst>
  </p:cSld>
  <p:clrMapOvr>
    <a:masterClrMapping/>
  </p:clrMapOvr>
  <p:transition spd="slow" advTm="60000">
    <p:cover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669BF0C8-3202-FCFC-E5D1-B5E5B93AC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DFACEE9E-B70E-A31D-F5C4-E080C0442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B2A24320-3CCB-D13F-5C18-3B687C55D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87868335"/>
      </p:ext>
    </p:extLst>
  </p:cSld>
  <p:clrMapOvr>
    <a:masterClrMapping/>
  </p:clrMapOvr>
  <p:transition spd="slow" advTm="60000">
    <p:cover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0CE4F02-3538-6226-DA19-2C2965FD2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F4A1132-41FA-21E3-122C-16647D7CE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52325F89-2D9A-54E1-CE83-D3AACA2CAD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94DEB70B-A498-D6B5-8180-EE4B20F6C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A17FB4B4-C2B8-C0DD-9692-794B322C0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936FC5E-5551-83F0-0FD2-CB3585BB0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44283748"/>
      </p:ext>
    </p:extLst>
  </p:cSld>
  <p:clrMapOvr>
    <a:masterClrMapping/>
  </p:clrMapOvr>
  <p:transition spd="slow" advTm="60000">
    <p:cover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3E1378F-5A02-8E38-3860-D79611551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D0AE3F08-35B8-77D0-EC8C-EF4D499FF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CD6B637-66BE-4A22-0CFB-A08800C60C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0FFDFACB-5B10-FFF4-4D1A-271A8EA6A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190DCBA-8EEA-3CE1-2408-4ECC91A75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8F93FD4-D119-54C0-A41F-39CD72112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78600586"/>
      </p:ext>
    </p:extLst>
  </p:cSld>
  <p:clrMapOvr>
    <a:masterClrMapping/>
  </p:clrMapOvr>
  <p:transition spd="slow" advTm="60000">
    <p:cover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43DDEFFD-90A4-DFC1-79B0-6CA7BD114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gradFill flip="none" rotWithShape="1">
            <a:gsLst>
              <a:gs pos="50000">
                <a:schemeClr val="bg1">
                  <a:lumMod val="0"/>
                  <a:lumOff val="100000"/>
                </a:schemeClr>
              </a:gs>
              <a:gs pos="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30C17B1-7C91-3539-5BAE-16F2EB38A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961B1DE-22FC-E940-3C4A-5CD0097C73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25A"/>
                </a:solidFill>
              </a:defRPr>
            </a:lvl1pPr>
          </a:lstStyle>
          <a:p>
            <a:fld id="{3C24B214-955A-4F61-B6E5-2011E7930267}" type="datetimeFigureOut">
              <a:rPr lang="hu-HU" smtClean="0"/>
              <a:pPr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6040DF8-CA09-FB24-17EB-5B4EA797CF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25A"/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E95D238-1149-629F-6171-3271C60A40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25A"/>
                </a:solidFill>
              </a:defRPr>
            </a:lvl1pPr>
          </a:lstStyle>
          <a:p>
            <a:fld id="{9D32E9C7-523F-48D6-A9D4-B2168A860BE7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8" name="Nyíl: jobbra mutató 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071FEF71-C4BC-4913-8C48-4BC6D76B1F55}"/>
              </a:ext>
            </a:extLst>
          </p:cNvPr>
          <p:cNvSpPr/>
          <p:nvPr userDrawn="1"/>
        </p:nvSpPr>
        <p:spPr>
          <a:xfrm rot="16200000">
            <a:off x="318951" y="5881550"/>
            <a:ext cx="1208315" cy="744583"/>
          </a:xfrm>
          <a:prstGeom prst="rightArrow">
            <a:avLst>
              <a:gd name="adj1" fmla="val 50000"/>
              <a:gd name="adj2" fmla="val 62963"/>
            </a:avLst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Nyíl: jobbra mutató 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D745ECC-3890-44B2-8E8F-3E403A5AF3A6}"/>
              </a:ext>
            </a:extLst>
          </p:cNvPr>
          <p:cNvSpPr/>
          <p:nvPr userDrawn="1"/>
        </p:nvSpPr>
        <p:spPr>
          <a:xfrm rot="5400000">
            <a:off x="10818223" y="5804671"/>
            <a:ext cx="1240971" cy="744583"/>
          </a:xfrm>
          <a:prstGeom prst="rightArrow">
            <a:avLst>
              <a:gd name="adj1" fmla="val 50000"/>
              <a:gd name="adj2" fmla="val 65270"/>
            </a:avLst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7282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60000">
    <p:cover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rgbClr val="00325A"/>
          </a:solidFill>
          <a:latin typeface="Arial Rounded MT Bold" panose="020F07040305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32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2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0" y="1122363"/>
            <a:ext cx="12192000" cy="2387600"/>
          </a:xfrm>
        </p:spPr>
        <p:txBody>
          <a:bodyPr anchor="ctr">
            <a:normAutofit/>
          </a:bodyPr>
          <a:lstStyle/>
          <a:p>
            <a:r>
              <a:rPr lang="hu-HU" sz="6600" dirty="0"/>
              <a:t>Csomagátvétel</a:t>
            </a: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65B1F3F0-319E-43A6-A694-18AB8FB758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6518" y="4333875"/>
            <a:ext cx="8505825" cy="252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525089"/>
      </p:ext>
    </p:extLst>
  </p:cSld>
  <p:clrMapOvr>
    <a:masterClrMapping/>
  </p:clrMapOvr>
  <p:transition spd="slow" advTm="60000">
    <p:cover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Vásárlás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1.</a:t>
            </a:r>
          </a:p>
          <a:p>
            <a:pPr marL="0" indent="0">
              <a:buNone/>
            </a:pPr>
            <a:endParaRPr lang="hu-HU" sz="8000" b="1" dirty="0">
              <a:solidFill>
                <a:srgbClr val="5AAA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5" y="1825625"/>
            <a:ext cx="8141677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407" y="3139652"/>
            <a:ext cx="2520000" cy="176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140832"/>
      </p:ext>
    </p:extLst>
  </p:cSld>
  <p:clrMapOvr>
    <a:masterClrMapping/>
  </p:clrMapOvr>
  <p:transition spd="slow" advTm="60000">
    <p:cover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Hely megadása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2.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sp>
        <p:nvSpPr>
          <p:cNvPr id="2" name="Ellipszis buborék 1"/>
          <p:cNvSpPr/>
          <p:nvPr/>
        </p:nvSpPr>
        <p:spPr>
          <a:xfrm>
            <a:off x="1453407" y="3024547"/>
            <a:ext cx="1800000" cy="1800000"/>
          </a:xfrm>
          <a:prstGeom prst="wedgeEllipseCallout">
            <a:avLst>
              <a:gd name="adj1" fmla="val -318"/>
              <a:gd name="adj2" fmla="val 93762"/>
            </a:avLst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8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245533"/>
      </p:ext>
    </p:extLst>
  </p:cSld>
  <p:clrMapOvr>
    <a:masterClrMapping/>
  </p:clrMapOvr>
  <p:transition spd="slow" advTm="60000">
    <p:cover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Értesítés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3.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607CF0EE-6909-405D-ECF8-1278D99AE2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394" y="3082038"/>
            <a:ext cx="1524000" cy="265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004354"/>
      </p:ext>
    </p:extLst>
  </p:cSld>
  <p:clrMapOvr>
    <a:masterClrMapping/>
  </p:clrMapOvr>
  <p:transition spd="slow" advTm="60000">
    <p:cover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Átvétel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4.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417C80E3-CA16-136C-8660-ADEC359B95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969" y="4001294"/>
            <a:ext cx="1685925" cy="169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028871"/>
      </p:ext>
    </p:extLst>
  </p:cSld>
  <p:clrMapOvr>
    <a:masterClrMapping/>
  </p:clrMapOvr>
  <p:transition spd="slow" advTm="60000">
    <p:cover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Fizetés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5.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grpSp>
        <p:nvGrpSpPr>
          <p:cNvPr id="6" name="Csoportba foglalás 5">
            <a:extLst>
              <a:ext uri="{FF2B5EF4-FFF2-40B4-BE49-F238E27FC236}">
                <a16:creationId xmlns:a16="http://schemas.microsoft.com/office/drawing/2014/main" id="{135A36C1-F9F1-4155-BAC7-7C1390F3F6B9}"/>
              </a:ext>
            </a:extLst>
          </p:cNvPr>
          <p:cNvGrpSpPr/>
          <p:nvPr/>
        </p:nvGrpSpPr>
        <p:grpSpPr>
          <a:xfrm>
            <a:off x="1090931" y="3284113"/>
            <a:ext cx="2520000" cy="1800000"/>
            <a:chOff x="1081908" y="3284113"/>
            <a:chExt cx="2520000" cy="1800000"/>
          </a:xfrm>
        </p:grpSpPr>
        <p:sp>
          <p:nvSpPr>
            <p:cNvPr id="3" name="Lekerekített téglalap 2"/>
            <p:cNvSpPr/>
            <p:nvPr/>
          </p:nvSpPr>
          <p:spPr>
            <a:xfrm>
              <a:off x="1081908" y="3284113"/>
              <a:ext cx="2502081" cy="1800000"/>
            </a:xfrm>
            <a:prstGeom prst="roundRect">
              <a:avLst/>
            </a:prstGeom>
            <a:noFill/>
            <a:ln w="114300">
              <a:solidFill>
                <a:srgbClr val="5AAA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7" name="Egyenes összekötő 6"/>
            <p:cNvCxnSpPr/>
            <p:nvPr/>
          </p:nvCxnSpPr>
          <p:spPr>
            <a:xfrm>
              <a:off x="1081909" y="3745523"/>
              <a:ext cx="2519999" cy="0"/>
            </a:xfrm>
            <a:prstGeom prst="line">
              <a:avLst/>
            </a:prstGeom>
            <a:ln w="228600">
              <a:solidFill>
                <a:srgbClr val="5AAA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7243465"/>
      </p:ext>
    </p:extLst>
  </p:cSld>
  <p:clrMapOvr>
    <a:masterClrMapping/>
  </p:clrMapOvr>
  <p:transition spd="slow" advTm="60000">
    <p:cover dir="u"/>
  </p:transition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17</Words>
  <Application>Microsoft Office PowerPoint</Application>
  <PresentationFormat>Szélesvásznú</PresentationFormat>
  <Paragraphs>11</Paragraphs>
  <Slides>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0" baseType="lpstr">
      <vt:lpstr>Aptos</vt:lpstr>
      <vt:lpstr>Arial</vt:lpstr>
      <vt:lpstr>Arial Rounded MT Bold</vt:lpstr>
      <vt:lpstr>Office-téma</vt:lpstr>
      <vt:lpstr>Csomagátvétel</vt:lpstr>
      <vt:lpstr>Vásárlás</vt:lpstr>
      <vt:lpstr>Hely megadása</vt:lpstr>
      <vt:lpstr>Értesítés</vt:lpstr>
      <vt:lpstr>Átvétel</vt:lpstr>
      <vt:lpstr>Fizetés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Csomagátvétel</dc:title>
  <dc:creator>Oliver Gschwindt</dc:creator>
  <cp:lastModifiedBy>Hagymási Dorka</cp:lastModifiedBy>
  <cp:revision>6</cp:revision>
  <dcterms:created xsi:type="dcterms:W3CDTF">2025-03-25T21:13:45Z</dcterms:created>
  <dcterms:modified xsi:type="dcterms:W3CDTF">2025-03-26T07:41:48Z</dcterms:modified>
</cp:coreProperties>
</file>