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00325A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2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lefelé mutató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8D351A3-3730-4CB0-85C8-BEC93B29B356}"/>
              </a:ext>
            </a:extLst>
          </p:cNvPr>
          <p:cNvSpPr/>
          <p:nvPr userDrawn="1"/>
        </p:nvSpPr>
        <p:spPr>
          <a:xfrm flipV="1">
            <a:off x="838200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8" name="Nyíl: le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791FCD5-77D9-4BDB-BA1A-026918209D17}"/>
              </a:ext>
            </a:extLst>
          </p:cNvPr>
          <p:cNvSpPr/>
          <p:nvPr userDrawn="1"/>
        </p:nvSpPr>
        <p:spPr>
          <a:xfrm>
            <a:off x="10596154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yíl: lefelé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9F0791F-4780-43BC-ACCC-E0383BADAE50}"/>
              </a:ext>
            </a:extLst>
          </p:cNvPr>
          <p:cNvSpPr/>
          <p:nvPr userDrawn="1"/>
        </p:nvSpPr>
        <p:spPr>
          <a:xfrm flipV="1">
            <a:off x="838200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Nyíl: lefelé mutató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D458709-7F7E-4A39-8A61-AC93BBC2006D}"/>
              </a:ext>
            </a:extLst>
          </p:cNvPr>
          <p:cNvSpPr/>
          <p:nvPr userDrawn="1"/>
        </p:nvSpPr>
        <p:spPr>
          <a:xfrm>
            <a:off x="10596154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lefelé mutató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B4BDE65-AD4A-4415-8C86-0AAE0DEFB43B}"/>
              </a:ext>
            </a:extLst>
          </p:cNvPr>
          <p:cNvSpPr/>
          <p:nvPr userDrawn="1"/>
        </p:nvSpPr>
        <p:spPr>
          <a:xfrm flipV="1">
            <a:off x="838200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8" name="Nyíl: le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D3FDAB9-3514-46C5-B53E-0D6EF40E2EA5}"/>
              </a:ext>
            </a:extLst>
          </p:cNvPr>
          <p:cNvSpPr/>
          <p:nvPr userDrawn="1"/>
        </p:nvSpPr>
        <p:spPr>
          <a:xfrm>
            <a:off x="10596154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lefelé mutató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9289809-5DED-4DDA-9E42-1FB538F91231}"/>
              </a:ext>
            </a:extLst>
          </p:cNvPr>
          <p:cNvSpPr/>
          <p:nvPr userDrawn="1"/>
        </p:nvSpPr>
        <p:spPr>
          <a:xfrm flipV="1">
            <a:off x="838200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8" name="Nyíl: le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AD2CF21-61DF-4C0A-BE50-588278C6FCAD}"/>
              </a:ext>
            </a:extLst>
          </p:cNvPr>
          <p:cNvSpPr/>
          <p:nvPr userDrawn="1"/>
        </p:nvSpPr>
        <p:spPr>
          <a:xfrm>
            <a:off x="10596154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200400" cy="4351338"/>
          </a:xfrm>
        </p:spPr>
        <p:txBody>
          <a:bodyPr/>
          <a:lstStyle>
            <a:lvl1pPr>
              <a:defRPr>
                <a:solidFill>
                  <a:srgbClr val="5AAA8C"/>
                </a:solidFill>
              </a:defRPr>
            </a:lvl1pPr>
            <a:lvl2pPr>
              <a:defRPr>
                <a:solidFill>
                  <a:srgbClr val="5AAA8C"/>
                </a:solidFill>
              </a:defRPr>
            </a:lvl2pPr>
            <a:lvl3pPr>
              <a:defRPr>
                <a:solidFill>
                  <a:srgbClr val="5AAA8C"/>
                </a:solidFill>
              </a:defRPr>
            </a:lvl3pPr>
            <a:lvl4pPr>
              <a:defRPr>
                <a:solidFill>
                  <a:srgbClr val="5AAA8C"/>
                </a:solidFill>
              </a:defRPr>
            </a:lvl4pPr>
            <a:lvl5pPr>
              <a:defRPr>
                <a:solidFill>
                  <a:srgbClr val="5AAA8C"/>
                </a:solidFill>
              </a:defRPr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38600" y="1825625"/>
            <a:ext cx="73152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yíl: lefelé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D9D4C63-DB6B-4DEF-8E7D-C22ABEBA600E}"/>
              </a:ext>
            </a:extLst>
          </p:cNvPr>
          <p:cNvSpPr/>
          <p:nvPr userDrawn="1"/>
        </p:nvSpPr>
        <p:spPr>
          <a:xfrm flipV="1">
            <a:off x="838200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Nyíl: lefelé mutató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2ECB0F-2CD0-4868-A4AE-60EB15703327}"/>
              </a:ext>
            </a:extLst>
          </p:cNvPr>
          <p:cNvSpPr/>
          <p:nvPr userDrawn="1"/>
        </p:nvSpPr>
        <p:spPr>
          <a:xfrm>
            <a:off x="10596154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Click="0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10" name="Nyíl: lefelé mutató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CF7B145-AAEF-463D-B315-5E595655BFD3}"/>
              </a:ext>
            </a:extLst>
          </p:cNvPr>
          <p:cNvSpPr/>
          <p:nvPr userDrawn="1"/>
        </p:nvSpPr>
        <p:spPr>
          <a:xfrm flipV="1">
            <a:off x="838200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1" name="Nyíl: lefelé mutató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3C4611E-765C-4E8E-A23C-68C77374E11F}"/>
              </a:ext>
            </a:extLst>
          </p:cNvPr>
          <p:cNvSpPr/>
          <p:nvPr userDrawn="1"/>
        </p:nvSpPr>
        <p:spPr>
          <a:xfrm>
            <a:off x="10596154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6" name="Nyíl: lefelé mutató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3CBBF70-9CE8-4C11-A786-59B6D004DD24}"/>
              </a:ext>
            </a:extLst>
          </p:cNvPr>
          <p:cNvSpPr/>
          <p:nvPr userDrawn="1"/>
        </p:nvSpPr>
        <p:spPr>
          <a:xfrm flipV="1">
            <a:off x="838200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7" name="Nyíl: lefelé mutató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31543B4-CD89-4079-9D5C-917CC30AA178}"/>
              </a:ext>
            </a:extLst>
          </p:cNvPr>
          <p:cNvSpPr/>
          <p:nvPr userDrawn="1"/>
        </p:nvSpPr>
        <p:spPr>
          <a:xfrm>
            <a:off x="10596154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5" name="Nyíl: lefelé mutató 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5C4E9D5-6EB0-45F7-B7D7-44666073BD22}"/>
              </a:ext>
            </a:extLst>
          </p:cNvPr>
          <p:cNvSpPr/>
          <p:nvPr userDrawn="1"/>
        </p:nvSpPr>
        <p:spPr>
          <a:xfrm flipV="1">
            <a:off x="838200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6" name="Nyíl: lefelé mutató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1E870B5-6F48-43E9-9F3E-9BE4015E0C34}"/>
              </a:ext>
            </a:extLst>
          </p:cNvPr>
          <p:cNvSpPr/>
          <p:nvPr userDrawn="1"/>
        </p:nvSpPr>
        <p:spPr>
          <a:xfrm>
            <a:off x="10596154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00325A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yíl: lefelé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FEE6E46-1FD2-49C2-8371-AB5309E9E110}"/>
              </a:ext>
            </a:extLst>
          </p:cNvPr>
          <p:cNvSpPr/>
          <p:nvPr userDrawn="1"/>
        </p:nvSpPr>
        <p:spPr>
          <a:xfrm flipV="1">
            <a:off x="838200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Nyíl: lefelé mutató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94A5787-FF08-405E-A2CD-CC2EE2EA6732}"/>
              </a:ext>
            </a:extLst>
          </p:cNvPr>
          <p:cNvSpPr/>
          <p:nvPr userDrawn="1"/>
        </p:nvSpPr>
        <p:spPr>
          <a:xfrm>
            <a:off x="10596154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yíl: lefelé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0106B4C9-717E-44C9-B031-23E9BA136F8E}"/>
              </a:ext>
            </a:extLst>
          </p:cNvPr>
          <p:cNvSpPr/>
          <p:nvPr userDrawn="1"/>
        </p:nvSpPr>
        <p:spPr>
          <a:xfrm flipV="1">
            <a:off x="838200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Nyíl: lefelé mutató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2357847-2F31-4010-A0BC-6B8429EAF2A4}"/>
              </a:ext>
            </a:extLst>
          </p:cNvPr>
          <p:cNvSpPr/>
          <p:nvPr userDrawn="1"/>
        </p:nvSpPr>
        <p:spPr>
          <a:xfrm>
            <a:off x="10596154" y="5447211"/>
            <a:ext cx="757646" cy="1274264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64000">
                <a:schemeClr val="bg1"/>
              </a:gs>
              <a:gs pos="100000">
                <a:srgbClr val="5AAA8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25A"/>
                </a:solidFill>
              </a:defRPr>
            </a:lvl1pPr>
          </a:lstStyle>
          <a:p>
            <a:fld id="{3C24B214-955A-4F61-B6E5-2011E7930267}" type="datetimeFigureOut">
              <a:rPr lang="hu-HU" smtClean="0"/>
              <a:pPr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25A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25A"/>
                </a:solidFill>
              </a:defRPr>
            </a:lvl1pPr>
          </a:lstStyle>
          <a:p>
            <a:fld id="{9D32E9C7-523F-48D6-A9D4-B2168A860BE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0CBEFE7-FE2A-4FF8-B088-250E76DCB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87" y="4333875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 </a:t>
            </a:r>
            <a:r>
              <a:rPr lang="hu-HU" sz="3600" dirty="0">
                <a:cs typeface="Arial" panose="020B0604020202020204" pitchFamily="34" charset="0"/>
              </a:rPr>
              <a:t>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Click="0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>
            <a:gsLst>
              <a:gs pos="48000">
                <a:schemeClr val="bg1"/>
              </a:gs>
              <a:gs pos="100000">
                <a:srgbClr val="5AAA8C"/>
              </a:gs>
            </a:gsLst>
            <a:path path="circle">
              <a:fillToRect l="50000" t="50000" r="50000" b="50000"/>
            </a:path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</a:t>
            </a:r>
            <a:r>
              <a:rPr lang="hu-HU" sz="3600" dirty="0">
                <a:cs typeface="Arial" panose="020B0604020202020204" pitchFamily="34" charset="0"/>
              </a:rPr>
              <a:t> és add meg mobiltelefonszámodat!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8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Click="0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8ACF5B62-FD5A-4EFE-BB91-98FD3D9FD3A2}"/>
              </a:ext>
            </a:extLst>
          </p:cNvPr>
          <p:cNvSpPr txBox="1"/>
          <p:nvPr/>
        </p:nvSpPr>
        <p:spPr>
          <a:xfrm>
            <a:off x="1672266" y="4001294"/>
            <a:ext cx="1070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123456789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Click="0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146137"/>
            <a:ext cx="1685925" cy="1695450"/>
          </a:xfrm>
          <a:prstGeom prst="rect">
            <a:avLst/>
          </a:prstGeom>
        </p:spPr>
      </p:pic>
      <p:sp>
        <p:nvSpPr>
          <p:cNvPr id="6" name="Ellipszis 5">
            <a:extLst>
              <a:ext uri="{FF2B5EF4-FFF2-40B4-BE49-F238E27FC236}">
                <a16:creationId xmlns:a16="http://schemas.microsoft.com/office/drawing/2014/main" id="{492CEB17-3E64-4E06-B998-84CE198EC1E6}"/>
              </a:ext>
            </a:extLst>
          </p:cNvPr>
          <p:cNvSpPr/>
          <p:nvPr/>
        </p:nvSpPr>
        <p:spPr>
          <a:xfrm>
            <a:off x="1331595" y="2919483"/>
            <a:ext cx="352748" cy="352748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6DA00ACE-51D0-4B93-AF63-38301AE5FC1D}"/>
              </a:ext>
            </a:extLst>
          </p:cNvPr>
          <p:cNvSpPr/>
          <p:nvPr/>
        </p:nvSpPr>
        <p:spPr>
          <a:xfrm>
            <a:off x="2001363" y="2919483"/>
            <a:ext cx="352748" cy="352748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5AEAEA8C-ED72-4CC0-AA11-1D48309C1914}"/>
              </a:ext>
            </a:extLst>
          </p:cNvPr>
          <p:cNvSpPr/>
          <p:nvPr/>
        </p:nvSpPr>
        <p:spPr>
          <a:xfrm>
            <a:off x="2671131" y="2919483"/>
            <a:ext cx="352748" cy="352748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Ellipszis 15">
            <a:extLst>
              <a:ext uri="{FF2B5EF4-FFF2-40B4-BE49-F238E27FC236}">
                <a16:creationId xmlns:a16="http://schemas.microsoft.com/office/drawing/2014/main" id="{0E976F2D-1439-46C3-8DC2-BE6D4E181BA4}"/>
              </a:ext>
            </a:extLst>
          </p:cNvPr>
          <p:cNvSpPr/>
          <p:nvPr/>
        </p:nvSpPr>
        <p:spPr>
          <a:xfrm>
            <a:off x="1331595" y="3561822"/>
            <a:ext cx="352748" cy="352748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Ellipszis 16">
            <a:extLst>
              <a:ext uri="{FF2B5EF4-FFF2-40B4-BE49-F238E27FC236}">
                <a16:creationId xmlns:a16="http://schemas.microsoft.com/office/drawing/2014/main" id="{E0C6C8A7-336E-4FC6-AEAA-547C2E179EBC}"/>
              </a:ext>
            </a:extLst>
          </p:cNvPr>
          <p:cNvSpPr/>
          <p:nvPr/>
        </p:nvSpPr>
        <p:spPr>
          <a:xfrm>
            <a:off x="2001363" y="3585769"/>
            <a:ext cx="352748" cy="352748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8" name="Ellipszis 17">
            <a:extLst>
              <a:ext uri="{FF2B5EF4-FFF2-40B4-BE49-F238E27FC236}">
                <a16:creationId xmlns:a16="http://schemas.microsoft.com/office/drawing/2014/main" id="{6D67E4C8-21B6-429F-B5DE-6EEC924AE3B2}"/>
              </a:ext>
            </a:extLst>
          </p:cNvPr>
          <p:cNvSpPr/>
          <p:nvPr/>
        </p:nvSpPr>
        <p:spPr>
          <a:xfrm>
            <a:off x="2671131" y="3585769"/>
            <a:ext cx="352748" cy="352748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" name="Ellipszis 18">
            <a:extLst>
              <a:ext uri="{FF2B5EF4-FFF2-40B4-BE49-F238E27FC236}">
                <a16:creationId xmlns:a16="http://schemas.microsoft.com/office/drawing/2014/main" id="{10DDC02A-64A1-4127-B4B7-C88A15AE7B5A}"/>
              </a:ext>
            </a:extLst>
          </p:cNvPr>
          <p:cNvSpPr/>
          <p:nvPr/>
        </p:nvSpPr>
        <p:spPr>
          <a:xfrm>
            <a:off x="1331595" y="4204161"/>
            <a:ext cx="352748" cy="352748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0" name="Ellipszis 19">
            <a:extLst>
              <a:ext uri="{FF2B5EF4-FFF2-40B4-BE49-F238E27FC236}">
                <a16:creationId xmlns:a16="http://schemas.microsoft.com/office/drawing/2014/main" id="{E2117BDC-6E92-44D6-A3CC-97B3134F1AAC}"/>
              </a:ext>
            </a:extLst>
          </p:cNvPr>
          <p:cNvSpPr/>
          <p:nvPr/>
        </p:nvSpPr>
        <p:spPr>
          <a:xfrm>
            <a:off x="2662266" y="4200352"/>
            <a:ext cx="352748" cy="352748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Click="0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Click="0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107</Words>
  <Application>Microsoft Office PowerPoint</Application>
  <PresentationFormat>Szélesvásznú</PresentationFormat>
  <Paragraphs>18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Nagy Zente Szabolcs</cp:lastModifiedBy>
  <cp:revision>8</cp:revision>
  <dcterms:created xsi:type="dcterms:W3CDTF">2025-03-25T21:13:45Z</dcterms:created>
  <dcterms:modified xsi:type="dcterms:W3CDTF">2025-03-26T09:00:24Z</dcterms:modified>
</cp:coreProperties>
</file>