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9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2025. 03. 25.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2025. 03. 25.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2025. 03. 25.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17</Words>
  <Application>Microsoft Office PowerPoint</Application>
  <PresentationFormat>Szélesvásznú</PresentationFormat>
  <Paragraphs>11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Oliver Gschwindt</dc:creator>
  <cp:lastModifiedBy>Oliver Gschwindt</cp:lastModifiedBy>
  <cp:revision>3</cp:revision>
  <dcterms:created xsi:type="dcterms:W3CDTF">2025-03-25T21:13:45Z</dcterms:created>
  <dcterms:modified xsi:type="dcterms:W3CDTF">2025-03-25T21:45:07Z</dcterms:modified>
</cp:coreProperties>
</file>