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A8C"/>
    <a:srgbClr val="C00000"/>
    <a:srgbClr val="003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>
            <a:extLst>
              <a:ext uri="{FF2B5EF4-FFF2-40B4-BE49-F238E27FC236}">
                <a16:creationId xmlns:a16="http://schemas.microsoft.com/office/drawing/2014/main" id="{ED265400-292A-437E-8434-CFBA724C373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92A2B1E2-0016-4295-9CE5-642E0DCFA3C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DB140-7B4C-4608-97A1-B5D6F804714D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CC46C67-B7AF-468E-963C-DD1AABE3EE3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73DC458F-3511-47CB-8FEA-39CCE8CA4A1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8C301-D3C3-4A42-8EBD-FF499386C55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395489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Tm="1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Tm="1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Tm="1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Tm="1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10" name="Nyíl: felfelé mutató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CA75C9E4-B7C6-4AA9-BE43-5314F9426EDF}"/>
              </a:ext>
            </a:extLst>
          </p:cNvPr>
          <p:cNvSpPr/>
          <p:nvPr userDrawn="1"/>
        </p:nvSpPr>
        <p:spPr>
          <a:xfrm>
            <a:off x="838200" y="5316583"/>
            <a:ext cx="441960" cy="860378"/>
          </a:xfrm>
          <a:prstGeom prst="upArrow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Nyíl: lefelé mutató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5B15DAA-5B27-44CB-B466-403667F3CD70}"/>
              </a:ext>
            </a:extLst>
          </p:cNvPr>
          <p:cNvSpPr/>
          <p:nvPr userDrawn="1"/>
        </p:nvSpPr>
        <p:spPr>
          <a:xfrm>
            <a:off x="10933610" y="5316583"/>
            <a:ext cx="429987" cy="860377"/>
          </a:xfrm>
          <a:prstGeom prst="downArrow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Tm="1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Tm="1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Tm="1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Tm="1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Tm="1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Tm="1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100000">
                <a:srgbClr val="5AAA8C"/>
              </a:gs>
              <a:gs pos="21000">
                <a:schemeClr val="bg1"/>
              </a:gs>
              <a:gs pos="77000">
                <a:schemeClr val="bg1">
                  <a:lumMod val="100000"/>
                </a:schemeClr>
              </a:gs>
              <a:gs pos="0">
                <a:srgbClr val="5AAA8C"/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25A"/>
                </a:solidFill>
              </a:defRPr>
            </a:lvl1pPr>
          </a:lstStyle>
          <a:p>
            <a:fld id="{3C24B214-955A-4F61-B6E5-2011E7930267}" type="datetimeFigureOut">
              <a:rPr lang="hu-HU" smtClean="0"/>
              <a:pPr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25A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25A"/>
                </a:solidFill>
              </a:defRPr>
            </a:lvl1pPr>
          </a:lstStyle>
          <a:p>
            <a:fld id="{9D32E9C7-523F-48D6-A9D4-B2168A860BE7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10000">
    <p:cover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sp>
        <p:nvSpPr>
          <p:cNvPr id="8" name="Alcím 7">
            <a:extLst>
              <a:ext uri="{FF2B5EF4-FFF2-40B4-BE49-F238E27FC236}">
                <a16:creationId xmlns:a16="http://schemas.microsoft.com/office/drawing/2014/main" id="{E6C4B6EF-AFA7-4CA7-A458-713367E6594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9F60EB9F-DD66-46F5-B3A3-8A0C1A4C95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3087" y="4333875"/>
            <a:ext cx="850582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lehetőséget!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Tm="1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gradFill>
            <a:gsLst>
              <a:gs pos="100000">
                <a:srgbClr val="5AAA8C"/>
              </a:gs>
              <a:gs pos="21000">
                <a:schemeClr val="bg1"/>
              </a:gs>
              <a:gs pos="77000">
                <a:schemeClr val="bg1">
                  <a:lumMod val="100000"/>
                </a:schemeClr>
              </a:gs>
              <a:gs pos="0">
                <a:srgbClr val="5AAA8C"/>
              </a:gs>
            </a:gsLst>
            <a:lin ang="10800000" scaled="1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Csomagautomatát </a:t>
            </a:r>
            <a:r>
              <a:rPr lang="hu-HU" sz="3600" dirty="0">
                <a:cs typeface="Arial" panose="020B0604020202020204" pitchFamily="34" charset="0"/>
              </a:rPr>
              <a:t>és add meg mobiltelefonszámodat!</a:t>
            </a: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Tm="1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A5B50EB1-227F-43F7-9865-CB37E87D74B2}"/>
              </a:ext>
            </a:extLst>
          </p:cNvPr>
          <p:cNvSpPr txBox="1"/>
          <p:nvPr/>
        </p:nvSpPr>
        <p:spPr>
          <a:xfrm>
            <a:off x="1579592" y="3631962"/>
            <a:ext cx="1255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123456789</a:t>
            </a:r>
          </a:p>
        </p:txBody>
      </p:sp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Tm="1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>
            <a:extLst>
              <a:ext uri="{FF2B5EF4-FFF2-40B4-BE49-F238E27FC236}">
                <a16:creationId xmlns:a16="http://schemas.microsoft.com/office/drawing/2014/main" id="{E8C5378A-9D21-4B56-BD45-2D11F2A3D56F}"/>
              </a:ext>
            </a:extLst>
          </p:cNvPr>
          <p:cNvSpPr/>
          <p:nvPr/>
        </p:nvSpPr>
        <p:spPr>
          <a:xfrm>
            <a:off x="1388640" y="3700526"/>
            <a:ext cx="422031" cy="422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highlight>
                <a:srgbClr val="5AAA8C"/>
              </a:highlight>
            </a:endParaRPr>
          </a:p>
        </p:txBody>
      </p:sp>
      <p:sp>
        <p:nvSpPr>
          <p:cNvPr id="7" name="Ellipszis 6">
            <a:extLst>
              <a:ext uri="{FF2B5EF4-FFF2-40B4-BE49-F238E27FC236}">
                <a16:creationId xmlns:a16="http://schemas.microsoft.com/office/drawing/2014/main" id="{A606203D-1517-456F-B1AD-AD39E76DA794}"/>
              </a:ext>
            </a:extLst>
          </p:cNvPr>
          <p:cNvSpPr/>
          <p:nvPr/>
        </p:nvSpPr>
        <p:spPr>
          <a:xfrm>
            <a:off x="2024163" y="3731491"/>
            <a:ext cx="422031" cy="422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highlight>
                <a:srgbClr val="5AAA8C"/>
              </a:highlight>
            </a:endParaRPr>
          </a:p>
        </p:txBody>
      </p:sp>
      <p:sp>
        <p:nvSpPr>
          <p:cNvPr id="13" name="Ellipszis 12">
            <a:extLst>
              <a:ext uri="{FF2B5EF4-FFF2-40B4-BE49-F238E27FC236}">
                <a16:creationId xmlns:a16="http://schemas.microsoft.com/office/drawing/2014/main" id="{E1C3FF20-1477-4DBB-8BBE-FF93EBAD3450}"/>
              </a:ext>
            </a:extLst>
          </p:cNvPr>
          <p:cNvSpPr/>
          <p:nvPr/>
        </p:nvSpPr>
        <p:spPr>
          <a:xfrm>
            <a:off x="2624850" y="3120766"/>
            <a:ext cx="422031" cy="422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highlight>
                <a:srgbClr val="5AAA8C"/>
              </a:highlight>
            </a:endParaRPr>
          </a:p>
        </p:txBody>
      </p:sp>
      <p:sp>
        <p:nvSpPr>
          <p:cNvPr id="14" name="Ellipszis 13">
            <a:extLst>
              <a:ext uri="{FF2B5EF4-FFF2-40B4-BE49-F238E27FC236}">
                <a16:creationId xmlns:a16="http://schemas.microsoft.com/office/drawing/2014/main" id="{22EAD683-7C4D-48E7-ACD4-6327002D1ED3}"/>
              </a:ext>
            </a:extLst>
          </p:cNvPr>
          <p:cNvSpPr/>
          <p:nvPr/>
        </p:nvSpPr>
        <p:spPr>
          <a:xfrm>
            <a:off x="1388639" y="3120767"/>
            <a:ext cx="422031" cy="422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6" name="Ellipszis 15">
            <a:extLst>
              <a:ext uri="{FF2B5EF4-FFF2-40B4-BE49-F238E27FC236}">
                <a16:creationId xmlns:a16="http://schemas.microsoft.com/office/drawing/2014/main" id="{03FDA148-4828-40FF-B43C-44B61BC89E67}"/>
              </a:ext>
            </a:extLst>
          </p:cNvPr>
          <p:cNvSpPr/>
          <p:nvPr/>
        </p:nvSpPr>
        <p:spPr>
          <a:xfrm>
            <a:off x="2624850" y="3711190"/>
            <a:ext cx="422031" cy="422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highlight>
                <a:srgbClr val="5AAA8C"/>
              </a:highlight>
            </a:endParaRPr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173238"/>
            <a:ext cx="1685925" cy="1695450"/>
          </a:xfrm>
          <a:prstGeom prst="rect">
            <a:avLst/>
          </a:prstGeom>
        </p:spPr>
      </p:pic>
      <p:sp>
        <p:nvSpPr>
          <p:cNvPr id="15" name="Ellipszis 14">
            <a:extLst>
              <a:ext uri="{FF2B5EF4-FFF2-40B4-BE49-F238E27FC236}">
                <a16:creationId xmlns:a16="http://schemas.microsoft.com/office/drawing/2014/main" id="{6E8EAEEE-9593-405C-AA46-63F5F13AE13F}"/>
              </a:ext>
            </a:extLst>
          </p:cNvPr>
          <p:cNvSpPr/>
          <p:nvPr/>
        </p:nvSpPr>
        <p:spPr>
          <a:xfrm>
            <a:off x="2023783" y="3120766"/>
            <a:ext cx="422031" cy="422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highlight>
                <a:srgbClr val="5AAA8C"/>
              </a:highlight>
            </a:endParaRPr>
          </a:p>
        </p:txBody>
      </p:sp>
      <p:sp>
        <p:nvSpPr>
          <p:cNvPr id="12" name="Ellipszis 11">
            <a:extLst>
              <a:ext uri="{FF2B5EF4-FFF2-40B4-BE49-F238E27FC236}">
                <a16:creationId xmlns:a16="http://schemas.microsoft.com/office/drawing/2014/main" id="{85198945-DA04-440A-956F-C2A827D28582}"/>
              </a:ext>
            </a:extLst>
          </p:cNvPr>
          <p:cNvSpPr/>
          <p:nvPr/>
        </p:nvSpPr>
        <p:spPr>
          <a:xfrm>
            <a:off x="1413052" y="4260270"/>
            <a:ext cx="422031" cy="422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highlight>
                <a:srgbClr val="5AAA8C"/>
              </a:highlight>
            </a:endParaRPr>
          </a:p>
        </p:txBody>
      </p:sp>
      <p:sp>
        <p:nvSpPr>
          <p:cNvPr id="9" name="Ellipszis 8">
            <a:extLst>
              <a:ext uri="{FF2B5EF4-FFF2-40B4-BE49-F238E27FC236}">
                <a16:creationId xmlns:a16="http://schemas.microsoft.com/office/drawing/2014/main" id="{2E86B8E9-0ACC-4DFA-8CDE-D971D60FA104}"/>
              </a:ext>
            </a:extLst>
          </p:cNvPr>
          <p:cNvSpPr/>
          <p:nvPr/>
        </p:nvSpPr>
        <p:spPr>
          <a:xfrm>
            <a:off x="2584245" y="4291284"/>
            <a:ext cx="422031" cy="422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highlight>
                <a:srgbClr val="5AAA8C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Tm="1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Csomagautomatánál </a:t>
            </a:r>
            <a:r>
              <a:rPr lang="hu-HU" sz="3600" dirty="0">
                <a:cs typeface="Arial" panose="020B0604020202020204" pitchFamily="34" charset="0"/>
              </a:rPr>
              <a:t>lehetőséged van használni a bankkártyádat.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Tm="1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106</Words>
  <Application>Microsoft Office PowerPoint</Application>
  <PresentationFormat>Szélesvásznú</PresentationFormat>
  <Paragraphs>17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1" baseType="lpstr">
      <vt:lpstr>Aptos</vt:lpstr>
      <vt:lpstr>Arial</vt:lpstr>
      <vt:lpstr>Arial Rounded MT Bold</vt:lpstr>
      <vt:lpstr>Calibri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Molnár Lili</cp:lastModifiedBy>
  <cp:revision>27</cp:revision>
  <dcterms:created xsi:type="dcterms:W3CDTF">2025-03-25T21:13:45Z</dcterms:created>
  <dcterms:modified xsi:type="dcterms:W3CDTF">2025-03-26T09:00:43Z</dcterms:modified>
</cp:coreProperties>
</file>