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5AAA8C"/>
    <a:srgbClr val="0032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BAC369-7CBA-A5A8-CF69-26075F51D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dirty="0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 advClick="0" advTm="6000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 advClick="0" advTm="60000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 advClick="0" advTm="60000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 advClick="0" advTm="60000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 advClick="0" advTm="60000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8" name="Nyíl: felfelé mutató 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9E967E9-4F44-4917-8A17-C7BE19C2BD8D}"/>
              </a:ext>
            </a:extLst>
          </p:cNvPr>
          <p:cNvSpPr/>
          <p:nvPr userDrawn="1"/>
        </p:nvSpPr>
        <p:spPr>
          <a:xfrm>
            <a:off x="900258" y="5669446"/>
            <a:ext cx="504000" cy="1015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9" name="Nyíl: lefelé mutató 8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23636CB9-5826-49EC-A478-45A9AD606673}"/>
              </a:ext>
            </a:extLst>
          </p:cNvPr>
          <p:cNvSpPr/>
          <p:nvPr userDrawn="1"/>
        </p:nvSpPr>
        <p:spPr>
          <a:xfrm>
            <a:off x="10788804" y="5669280"/>
            <a:ext cx="502938" cy="10153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 advClick="0" advTm="60000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 advClick="0" advTm="60000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 advClick="0" advTm="60000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 advClick="0" advTm="60000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 advClick="0" advTm="60000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 advClick="0" advTm="60000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 flip="none" rotWithShape="1">
            <a:gsLst>
              <a:gs pos="100000">
                <a:srgbClr val="5AAA8C"/>
              </a:gs>
              <a:gs pos="50000">
                <a:schemeClr val="bg1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60000">
    <p:cover dir="u"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325A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0C4E8F42-21A3-4F35-9766-3713C313EB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087" y="4333875"/>
            <a:ext cx="8505825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 advClick="0" advTm="60000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Vásárolj partnereink webáruházaiban, a kiszállításnál pedig válaszd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 </a:t>
            </a:r>
            <a:r>
              <a:rPr lang="hu-HU" sz="3600" dirty="0">
                <a:cs typeface="Arial" panose="020B0604020202020204" pitchFamily="34" charset="0"/>
              </a:rPr>
              <a:t>lehetőséget!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 advClick="0" advTm="60000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Válaszd ki a lakhelyedhez legközelebb eső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Csomagautomatát</a:t>
            </a:r>
            <a:r>
              <a:rPr lang="hu-HU" sz="3600" dirty="0">
                <a:cs typeface="Arial" panose="020B0604020202020204" pitchFamily="34" charset="0"/>
              </a:rPr>
              <a:t> és add meg mobiltelefonszámodat!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8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 advClick="0" advTm="60000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a csomagod megérkezett, SMS-ben értesítünk. Az üzenetben elküldött egyedi, csak általad ismert kóddal nyithatod ki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ajtaját.</a:t>
            </a: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129CE31E-6F68-404B-8EE5-09851DCE93C0}"/>
              </a:ext>
            </a:extLst>
          </p:cNvPr>
          <p:cNvSpPr txBox="1"/>
          <p:nvPr/>
        </p:nvSpPr>
        <p:spPr>
          <a:xfrm>
            <a:off x="1702192" y="4164037"/>
            <a:ext cx="13786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/>
              <a:t>123456789</a:t>
            </a:r>
          </a:p>
        </p:txBody>
      </p:sp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 advClick="0" advTm="60000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Látogass el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Csomagautomatához</a:t>
            </a:r>
            <a:r>
              <a:rPr lang="hu-HU" sz="3600" dirty="0">
                <a:cs typeface="Arial" panose="020B0604020202020204" pitchFamily="34" charset="0"/>
              </a:rPr>
              <a:t>, add meg a kódodat és nyisd ki a rekeszedet! A csomag tartalmáról csak neked van tudomásod.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969" y="4001294"/>
            <a:ext cx="1685925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 advClick="0" advTm="60000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még nem fizettél, nincs ok az aggodalomra,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Csomagautomatánál</a:t>
            </a:r>
            <a:r>
              <a:rPr lang="hu-HU" sz="3600" dirty="0">
                <a:cs typeface="Arial" panose="020B0604020202020204" pitchFamily="34" charset="0"/>
              </a:rPr>
              <a:t> lehetőséged van használni a bankkártyádat.</a:t>
            </a: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 advClick="0" advTm="60000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107</Words>
  <Application>Microsoft Office PowerPoint</Application>
  <PresentationFormat>Szélesvásznú</PresentationFormat>
  <Paragraphs>18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0" baseType="lpstr">
      <vt:lpstr>Aptos</vt:lpstr>
      <vt:lpstr>Arial</vt:lpstr>
      <vt:lpstr>Arial Rounded MT Bold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Szerencsés Nóra</cp:lastModifiedBy>
  <cp:revision>8</cp:revision>
  <dcterms:created xsi:type="dcterms:W3CDTF">2025-03-25T21:13:45Z</dcterms:created>
  <dcterms:modified xsi:type="dcterms:W3CDTF">2025-03-26T09:03:13Z</dcterms:modified>
</cp:coreProperties>
</file>