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5AAA8C"/>
    <a:srgbClr val="003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dirty="0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Click="0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Click="0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Click="0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Click="0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Click="0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8" name="Nyíl: felfelé mutató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9E967E9-4F44-4917-8A17-C7BE19C2BD8D}"/>
              </a:ext>
            </a:extLst>
          </p:cNvPr>
          <p:cNvSpPr/>
          <p:nvPr userDrawn="1"/>
        </p:nvSpPr>
        <p:spPr>
          <a:xfrm>
            <a:off x="900258" y="5669446"/>
            <a:ext cx="504000" cy="1015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9" name="Nyíl: lefelé mutató 8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3636CB9-5826-49EC-A478-45A9AD606673}"/>
              </a:ext>
            </a:extLst>
          </p:cNvPr>
          <p:cNvSpPr/>
          <p:nvPr userDrawn="1"/>
        </p:nvSpPr>
        <p:spPr>
          <a:xfrm>
            <a:off x="10788804" y="5669280"/>
            <a:ext cx="502938" cy="10153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Click="0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Click="0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Click="0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Click="0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Click="0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Click="0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 flip="none" rotWithShape="1">
            <a:gsLst>
              <a:gs pos="100000">
                <a:srgbClr val="5AAA8C"/>
              </a:gs>
              <a:gs pos="50000">
                <a:schemeClr val="bg1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60000">
    <p:cover dir="u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0C4E8F42-21A3-4F35-9766-3713C313EB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087" y="4333875"/>
            <a:ext cx="8505825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Click="0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 </a:t>
            </a:r>
            <a:r>
              <a:rPr lang="hu-HU" sz="3600" dirty="0">
                <a:cs typeface="Arial" panose="020B0604020202020204" pitchFamily="34" charset="0"/>
              </a:rPr>
              <a:t>lehetőséget!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Click="0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Válaszd ki a lakhelyedhez legközelebb eső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Csomagautomatát</a:t>
            </a:r>
            <a:r>
              <a:rPr lang="hu-HU" sz="3600" dirty="0">
                <a:cs typeface="Arial" panose="020B0604020202020204" pitchFamily="34" charset="0"/>
              </a:rPr>
              <a:t> és add meg mobiltelefonszámodat!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Click="0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ajtaját.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Click="0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Csomagautomatához</a:t>
            </a:r>
            <a:r>
              <a:rPr lang="hu-HU" sz="3600" dirty="0">
                <a:cs typeface="Arial" panose="020B0604020202020204" pitchFamily="34" charset="0"/>
              </a:rPr>
              <a:t>, add meg a kódodat és nyisd ki a rekeszedet! A csomag tartalmáról csak neked van tudomásod.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Click="0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még nem fizettél, nincs ok az aggodalomra,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Csomagautomatánál</a:t>
            </a:r>
            <a:r>
              <a:rPr lang="hu-HU" sz="3600" dirty="0">
                <a:cs typeface="Arial" panose="020B0604020202020204" pitchFamily="34" charset="0"/>
              </a:rPr>
              <a:t> lehetőséged van használni a bankkártyádat.</a:t>
            </a: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Click="0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105</Words>
  <Application>Microsoft Office PowerPoint</Application>
  <PresentationFormat>Szélesvásznú</PresentationFormat>
  <Paragraphs>16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Aptos</vt:lpstr>
      <vt:lpstr>Arial</vt:lpstr>
      <vt:lpstr>Arial Rounded MT Bold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Szerencsés Nóra</cp:lastModifiedBy>
  <cp:revision>7</cp:revision>
  <dcterms:created xsi:type="dcterms:W3CDTF">2025-03-25T21:13:45Z</dcterms:created>
  <dcterms:modified xsi:type="dcterms:W3CDTF">2025-03-26T08:56:50Z</dcterms:modified>
</cp:coreProperties>
</file>