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50000">
                <a:schemeClr val="bg1">
                  <a:lumMod val="0"/>
                  <a:lumOff val="10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25A"/>
                </a:solidFill>
              </a:defRPr>
            </a:lvl1pPr>
          </a:lstStyle>
          <a:p>
            <a:fld id="{3C24B214-955A-4F61-B6E5-2011E7930267}" type="datetimeFigureOut">
              <a:rPr lang="hu-HU" smtClean="0"/>
              <a:pPr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25A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25A"/>
                </a:solidFill>
              </a:defRPr>
            </a:lvl1pPr>
          </a:lstStyle>
          <a:p>
            <a:fld id="{9D32E9C7-523F-48D6-A9D4-B2168A860BE7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Nyíl: jobbra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71FEF71-C4BC-4913-8C48-4BC6D76B1F55}"/>
              </a:ext>
            </a:extLst>
          </p:cNvPr>
          <p:cNvSpPr/>
          <p:nvPr userDrawn="1"/>
        </p:nvSpPr>
        <p:spPr>
          <a:xfrm rot="16200000">
            <a:off x="318951" y="5881550"/>
            <a:ext cx="1208315" cy="744583"/>
          </a:xfrm>
          <a:prstGeom prst="rightArrow">
            <a:avLst>
              <a:gd name="adj1" fmla="val 50000"/>
              <a:gd name="adj2" fmla="val 62963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jobbra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D745ECC-3890-44B2-8E8F-3E403A5AF3A6}"/>
              </a:ext>
            </a:extLst>
          </p:cNvPr>
          <p:cNvSpPr/>
          <p:nvPr userDrawn="1"/>
        </p:nvSpPr>
        <p:spPr>
          <a:xfrm rot="5400000">
            <a:off x="10818223" y="5804671"/>
            <a:ext cx="1240971" cy="744583"/>
          </a:xfrm>
          <a:prstGeom prst="rightArrow">
            <a:avLst>
              <a:gd name="adj1" fmla="val 50000"/>
              <a:gd name="adj2" fmla="val 65270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5B1F3F0-319E-43A6-A694-18AB8FB75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518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Hagymási Dorka</cp:lastModifiedBy>
  <cp:revision>7</cp:revision>
  <dcterms:created xsi:type="dcterms:W3CDTF">2025-03-25T21:13:45Z</dcterms:created>
  <dcterms:modified xsi:type="dcterms:W3CDTF">2025-03-26T07:48:20Z</dcterms:modified>
</cp:coreProperties>
</file>