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C00000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9" autoAdjust="0"/>
    <p:restoredTop sz="94660"/>
  </p:normalViewPr>
  <p:slideViewPr>
    <p:cSldViewPr snapToGrid="0">
      <p:cViewPr varScale="1">
        <p:scale>
          <a:sx n="68" d="100"/>
          <a:sy n="68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100000">
                <a:srgbClr val="5AAA8C"/>
              </a:gs>
              <a:gs pos="0">
                <a:schemeClr val="accent3">
                  <a:lumMod val="0"/>
                  <a:lumOff val="100000"/>
                </a:schemeClr>
              </a:gs>
              <a:gs pos="62000">
                <a:schemeClr val="accent3">
                  <a:lumMod val="0"/>
                  <a:lumOff val="100000"/>
                </a:schemeClr>
              </a:gs>
            </a:gsLst>
            <a:path path="circle">
              <a:fillToRect l="50000" t="-80000" r="50000" b="180000"/>
            </a:path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35D7CC1-E828-4274-A8EA-1B6C51ED836A}"/>
              </a:ext>
            </a:extLst>
          </p:cNvPr>
          <p:cNvSpPr/>
          <p:nvPr userDrawn="1"/>
        </p:nvSpPr>
        <p:spPr>
          <a:xfrm>
            <a:off x="478971" y="5171123"/>
            <a:ext cx="718458" cy="1005840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fel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6C3C492-C5B1-492F-A68A-DEBA1EAC8EC7}"/>
              </a:ext>
            </a:extLst>
          </p:cNvPr>
          <p:cNvSpPr/>
          <p:nvPr userDrawn="1"/>
        </p:nvSpPr>
        <p:spPr>
          <a:xfrm rot="10800000">
            <a:off x="10994571" y="5149760"/>
            <a:ext cx="718458" cy="1005840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267CFC63-4861-4FCC-8303-BF6A1383D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742" y="3972463"/>
            <a:ext cx="9832516" cy="291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dirty="0">
                <a:cs typeface="Arial" panose="020B0604020202020204" pitchFamily="34" charset="0"/>
              </a:rPr>
              <a:t>ajtaját.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110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Zombori Anna Blanka</cp:lastModifiedBy>
  <cp:revision>7</cp:revision>
  <dcterms:created xsi:type="dcterms:W3CDTF">2025-03-25T21:13:45Z</dcterms:created>
  <dcterms:modified xsi:type="dcterms:W3CDTF">2025-03-26T07:51:35Z</dcterms:modified>
</cp:coreProperties>
</file>