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C00000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3" autoAdjust="0"/>
    <p:restoredTop sz="94249" autoAdjust="0"/>
  </p:normalViewPr>
  <p:slideViewPr>
    <p:cSldViewPr snapToGrid="0">
      <p:cViewPr varScale="1">
        <p:scale>
          <a:sx n="73" d="100"/>
          <a:sy n="73" d="100"/>
        </p:scale>
        <p:origin x="606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C1E6ECF0-9F5F-41AC-9C53-7E1E42F893B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327350F6-98ED-4EC9-AAA5-68BFFCFBE4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DD1DB-EAC1-4B7E-A60F-8AACD98F652C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7F43F11C-7349-4C40-BEC3-FC8087BDE2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C2D85E9-298A-49EE-8D2C-8BBD647CE3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27472-88C9-4A15-BC97-91B24D39BD5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7158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90313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Cím 6">
            <a:extLst>
              <a:ext uri="{FF2B5EF4-FFF2-40B4-BE49-F238E27FC236}">
                <a16:creationId xmlns:a16="http://schemas.microsoft.com/office/drawing/2014/main" id="{9AABB469-B5D8-4287-A8BB-3FD43D19C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67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AAA8C"/>
                </a:solidFill>
              </a:defRPr>
            </a:lvl1pPr>
            <a:lvl2pPr>
              <a:defRPr>
                <a:solidFill>
                  <a:srgbClr val="5AAA8C"/>
                </a:solidFill>
              </a:defRPr>
            </a:lvl2pPr>
            <a:lvl3pPr>
              <a:defRPr>
                <a:solidFill>
                  <a:srgbClr val="5AAA8C"/>
                </a:solidFill>
              </a:defRPr>
            </a:lvl3pPr>
            <a:lvl4pPr>
              <a:defRPr>
                <a:solidFill>
                  <a:srgbClr val="5AAA8C"/>
                </a:solidFill>
              </a:defRPr>
            </a:lvl4pPr>
            <a:lvl5pPr>
              <a:defRPr>
                <a:solidFill>
                  <a:srgbClr val="5AAA8C"/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  <a:prstGeom prst="rect">
            <a:avLst/>
          </a:prstGeom>
          <a:gradFill flip="none" rotWithShape="1">
            <a:gsLst>
              <a:gs pos="75000">
                <a:schemeClr val="bg1"/>
              </a:gs>
              <a:gs pos="25000">
                <a:schemeClr val="bg1"/>
              </a:gs>
              <a:gs pos="0">
                <a:srgbClr val="5AAA8C"/>
              </a:gs>
              <a:gs pos="100000">
                <a:srgbClr val="5AAA8C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63486"/>
            <a:ext cx="10515600" cy="4439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9714" y="635634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  <p:sp>
        <p:nvSpPr>
          <p:cNvPr id="9" name="Nyíl: felfelé mutató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20B6AFE-9406-4A80-BA78-56C919083801}"/>
              </a:ext>
            </a:extLst>
          </p:cNvPr>
          <p:cNvSpPr/>
          <p:nvPr userDrawn="1"/>
        </p:nvSpPr>
        <p:spPr>
          <a:xfrm>
            <a:off x="315686" y="5161574"/>
            <a:ext cx="522514" cy="1118144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00B050"/>
              </a:solidFill>
            </a:endParaRPr>
          </a:p>
        </p:txBody>
      </p:sp>
      <p:sp>
        <p:nvSpPr>
          <p:cNvPr id="10" name="Nyíl: felfelé mutató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A4B5F6C-DF95-471E-91B1-792F7164F425}"/>
              </a:ext>
            </a:extLst>
          </p:cNvPr>
          <p:cNvSpPr/>
          <p:nvPr userDrawn="1"/>
        </p:nvSpPr>
        <p:spPr>
          <a:xfrm flipV="1">
            <a:off x="11353800" y="5238204"/>
            <a:ext cx="522514" cy="1118143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041400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3D7399F1-981F-4CE3-A34A-79BCD3083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75000">
                <a:schemeClr val="bg1">
                  <a:lumMod val="98000"/>
                  <a:alpha val="98000"/>
                </a:schemeClr>
              </a:gs>
              <a:gs pos="25000">
                <a:schemeClr val="bg1"/>
              </a:gs>
              <a:gs pos="0">
                <a:srgbClr val="5AAA8C"/>
              </a:gs>
              <a:gs pos="100000">
                <a:srgbClr val="5AAA8C"/>
              </a:gs>
            </a:gsLst>
          </a:gradFill>
        </p:spPr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75000">
                <a:schemeClr val="bg1">
                  <a:lumMod val="98000"/>
                  <a:alpha val="98000"/>
                </a:schemeClr>
              </a:gs>
              <a:gs pos="25000">
                <a:schemeClr val="bg1"/>
              </a:gs>
              <a:gs pos="0">
                <a:srgbClr val="5AAA8C"/>
              </a:gs>
              <a:gs pos="100000">
                <a:srgbClr val="5AAA8C"/>
              </a:gs>
            </a:gsLst>
            <a:lin ang="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dirty="0">
                <a:cs typeface="Arial" panose="020B0604020202020204" pitchFamily="34" charset="0"/>
              </a:rPr>
              <a:t>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055" y="3124242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75000">
                <a:schemeClr val="bg1"/>
              </a:gs>
              <a:gs pos="25000">
                <a:schemeClr val="bg1"/>
              </a:gs>
              <a:gs pos="0">
                <a:srgbClr val="5AAA8C"/>
              </a:gs>
              <a:gs pos="100000">
                <a:srgbClr val="5AAA8C"/>
              </a:gs>
            </a:gsLst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Csomagautomatához,</a:t>
            </a:r>
            <a:r>
              <a:rPr lang="hu-HU" sz="3600" dirty="0">
                <a:cs typeface="Arial" panose="020B0604020202020204" pitchFamily="34" charset="0"/>
              </a:rPr>
              <a:t>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673" y="4229711"/>
            <a:ext cx="1685925" cy="1695450"/>
          </a:xfrm>
          <a:prstGeom prst="rect">
            <a:avLst/>
          </a:prstGeom>
        </p:spPr>
      </p:pic>
      <p:sp>
        <p:nvSpPr>
          <p:cNvPr id="2" name="Ellipszis 1">
            <a:extLst>
              <a:ext uri="{FF2B5EF4-FFF2-40B4-BE49-F238E27FC236}">
                <a16:creationId xmlns:a16="http://schemas.microsoft.com/office/drawing/2014/main" id="{922B3947-60A9-4F77-AE20-D3D4F9603D43}"/>
              </a:ext>
            </a:extLst>
          </p:cNvPr>
          <p:cNvSpPr/>
          <p:nvPr/>
        </p:nvSpPr>
        <p:spPr>
          <a:xfrm>
            <a:off x="1226616" y="3311622"/>
            <a:ext cx="386862" cy="386862"/>
          </a:xfrm>
          <a:prstGeom prst="ellipse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7FF574DF-84EA-48B8-9C58-BDFD5A719EFA}"/>
              </a:ext>
            </a:extLst>
          </p:cNvPr>
          <p:cNvSpPr/>
          <p:nvPr/>
        </p:nvSpPr>
        <p:spPr>
          <a:xfrm>
            <a:off x="1719774" y="3313259"/>
            <a:ext cx="386862" cy="386862"/>
          </a:xfrm>
          <a:prstGeom prst="ellipse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9EB58257-E370-4ECE-A0F5-E0BC4EE17FAC}"/>
              </a:ext>
            </a:extLst>
          </p:cNvPr>
          <p:cNvSpPr/>
          <p:nvPr/>
        </p:nvSpPr>
        <p:spPr>
          <a:xfrm>
            <a:off x="2197095" y="3324591"/>
            <a:ext cx="386862" cy="386862"/>
          </a:xfrm>
          <a:prstGeom prst="ellipse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5AAA8C"/>
              </a:solidFill>
            </a:endParaRPr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E68678C2-52DE-446A-8339-F9961FDE844D}"/>
              </a:ext>
            </a:extLst>
          </p:cNvPr>
          <p:cNvSpPr/>
          <p:nvPr/>
        </p:nvSpPr>
        <p:spPr>
          <a:xfrm>
            <a:off x="1212812" y="3791902"/>
            <a:ext cx="386862" cy="386862"/>
          </a:xfrm>
          <a:prstGeom prst="ellipse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5AAA8C"/>
              </a:solidFill>
            </a:endParaRPr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C81B81E8-D676-4258-AB1A-9265C140C4E1}"/>
              </a:ext>
            </a:extLst>
          </p:cNvPr>
          <p:cNvSpPr/>
          <p:nvPr/>
        </p:nvSpPr>
        <p:spPr>
          <a:xfrm>
            <a:off x="1719774" y="3789814"/>
            <a:ext cx="386862" cy="386862"/>
          </a:xfrm>
          <a:prstGeom prst="ellipse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3060B72F-3A7D-4581-BA6B-F4D5F7446CDB}"/>
              </a:ext>
            </a:extLst>
          </p:cNvPr>
          <p:cNvSpPr/>
          <p:nvPr/>
        </p:nvSpPr>
        <p:spPr>
          <a:xfrm>
            <a:off x="2200417" y="3765978"/>
            <a:ext cx="386862" cy="386862"/>
          </a:xfrm>
          <a:prstGeom prst="ellipse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4C44D74F-91DB-4325-BBB4-B9DA270CACC8}"/>
              </a:ext>
            </a:extLst>
          </p:cNvPr>
          <p:cNvSpPr/>
          <p:nvPr/>
        </p:nvSpPr>
        <p:spPr>
          <a:xfrm>
            <a:off x="1212812" y="4275205"/>
            <a:ext cx="386862" cy="386862"/>
          </a:xfrm>
          <a:prstGeom prst="ellipse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7" name="Ellipszis 16">
            <a:extLst>
              <a:ext uri="{FF2B5EF4-FFF2-40B4-BE49-F238E27FC236}">
                <a16:creationId xmlns:a16="http://schemas.microsoft.com/office/drawing/2014/main" id="{5A209C7D-4671-4A0C-9246-B774C5921910}"/>
              </a:ext>
            </a:extLst>
          </p:cNvPr>
          <p:cNvSpPr/>
          <p:nvPr/>
        </p:nvSpPr>
        <p:spPr>
          <a:xfrm>
            <a:off x="2197095" y="4275205"/>
            <a:ext cx="386862" cy="386862"/>
          </a:xfrm>
          <a:prstGeom prst="ellipse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5AAA8C"/>
        </a:solidFill>
        <a:ln>
          <a:noFill/>
        </a:ln>
      </a:spPr>
      <a:bodyPr rtlCol="0" anchor="ctr"/>
      <a:lstStyle>
        <a:defPPr algn="ctr">
          <a:defRPr>
            <a:solidFill>
              <a:srgbClr val="00B05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106</Words>
  <Application>Microsoft Office PowerPoint</Application>
  <PresentationFormat>Szélesvásznú</PresentationFormat>
  <Paragraphs>17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Banuta Dávid Iván</cp:lastModifiedBy>
  <cp:revision>9</cp:revision>
  <dcterms:created xsi:type="dcterms:W3CDTF">2025-03-25T21:13:45Z</dcterms:created>
  <dcterms:modified xsi:type="dcterms:W3CDTF">2025-03-26T09:00:02Z</dcterms:modified>
</cp:coreProperties>
</file>