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A8C"/>
    <a:srgbClr val="5AFFFF"/>
    <a:srgbClr val="003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9F98FD-FE07-4DC8-A6AC-BB10AC1724B5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316CB4-6B5D-4BF4-B972-87429D3EFEE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75632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316CB4-6B5D-4BF4-B972-87429D3EFEEB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24548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Click="0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Click="0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Click="0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Click="0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Click="0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98864"/>
            <a:ext cx="10515600" cy="1325563"/>
          </a:xfrm>
          <a:gradFill flip="none" rotWithShape="1">
            <a:gsLst>
              <a:gs pos="0">
                <a:srgbClr val="5AAA8C"/>
              </a:gs>
              <a:gs pos="86750">
                <a:srgbClr val="84C0A9"/>
              </a:gs>
              <a:gs pos="0">
                <a:schemeClr val="bg1"/>
              </a:gs>
              <a:gs pos="47000">
                <a:schemeClr val="bg1"/>
              </a:gs>
              <a:gs pos="100000">
                <a:srgbClr val="5AAA8C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Click="0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Click="0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Click="0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Click="0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Click="0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Click="0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0">
                <a:srgbClr val="5AAA8C"/>
              </a:gs>
              <a:gs pos="86750">
                <a:srgbClr val="84C0A9"/>
              </a:gs>
              <a:gs pos="0">
                <a:schemeClr val="bg1"/>
              </a:gs>
              <a:gs pos="47000">
                <a:schemeClr val="bg1"/>
              </a:gs>
              <a:gs pos="100000">
                <a:srgbClr val="5AAA8C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7" name="Nyíl: felfelé mutató 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8A144EEC-6D78-4F2F-9002-19767E0CE145}"/>
              </a:ext>
            </a:extLst>
          </p:cNvPr>
          <p:cNvSpPr/>
          <p:nvPr userDrawn="1"/>
        </p:nvSpPr>
        <p:spPr>
          <a:xfrm>
            <a:off x="887895" y="5521463"/>
            <a:ext cx="556591" cy="790437"/>
          </a:xfrm>
          <a:prstGeom prst="up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8" name="Nyíl: felfelé mutató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F729839-2835-4BCB-8240-892A5466F6AB}"/>
              </a:ext>
            </a:extLst>
          </p:cNvPr>
          <p:cNvSpPr/>
          <p:nvPr userDrawn="1"/>
        </p:nvSpPr>
        <p:spPr>
          <a:xfrm rot="10800000">
            <a:off x="10747514" y="5565913"/>
            <a:ext cx="556591" cy="790437"/>
          </a:xfrm>
          <a:prstGeom prst="up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60000">
    <p:cover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093C9D51-C162-4F36-8772-C66B416017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087" y="4333875"/>
            <a:ext cx="850582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Click="0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914400" y="298864"/>
            <a:ext cx="10515600" cy="1325563"/>
          </a:xfrm>
        </p:spPr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Click="0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914400" y="298864"/>
            <a:ext cx="10515600" cy="1325563"/>
          </a:xfrm>
          <a:gradFill flip="none" rotWithShape="1">
            <a:gsLst>
              <a:gs pos="0">
                <a:srgbClr val="5AAA8C"/>
              </a:gs>
              <a:gs pos="86750">
                <a:srgbClr val="84C0A9"/>
              </a:gs>
              <a:gs pos="0">
                <a:schemeClr val="bg1"/>
              </a:gs>
              <a:gs pos="47000">
                <a:schemeClr val="bg1"/>
              </a:gs>
              <a:gs pos="100000">
                <a:srgbClr val="5AAA8C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</a:t>
            </a:r>
            <a:r>
              <a:rPr lang="hu-HU" sz="6600" dirty="0"/>
              <a:t> </a:t>
            </a:r>
            <a:r>
              <a:rPr lang="hu-HU" dirty="0"/>
              <a:t>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Csomagautomatát</a:t>
            </a:r>
            <a:r>
              <a:rPr lang="hu-HU" sz="3600" dirty="0">
                <a:cs typeface="Arial" panose="020B0604020202020204" pitchFamily="34" charset="0"/>
              </a:rPr>
              <a:t> és add meg mobiltelefonszámodat!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Click="0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914400" y="298864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2B1B75F3-315E-4576-8726-BF882335E5E4}"/>
              </a:ext>
            </a:extLst>
          </p:cNvPr>
          <p:cNvSpPr txBox="1"/>
          <p:nvPr/>
        </p:nvSpPr>
        <p:spPr>
          <a:xfrm>
            <a:off x="1730326" y="4051495"/>
            <a:ext cx="9847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>
                <a:solidFill>
                  <a:srgbClr val="5AAA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123456789</a:t>
            </a:r>
          </a:p>
        </p:txBody>
      </p:sp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Click="0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914400" y="298864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  <p:sp>
        <p:nvSpPr>
          <p:cNvPr id="2" name="Ellipszis 1">
            <a:extLst>
              <a:ext uri="{FF2B5EF4-FFF2-40B4-BE49-F238E27FC236}">
                <a16:creationId xmlns:a16="http://schemas.microsoft.com/office/drawing/2014/main" id="{115D1FBC-8C83-4EBA-8CF6-9B885B37E8E1}"/>
              </a:ext>
            </a:extLst>
          </p:cNvPr>
          <p:cNvSpPr/>
          <p:nvPr/>
        </p:nvSpPr>
        <p:spPr>
          <a:xfrm>
            <a:off x="1522037" y="3319973"/>
            <a:ext cx="309490" cy="337625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7" name="Ellipszis 6">
            <a:extLst>
              <a:ext uri="{FF2B5EF4-FFF2-40B4-BE49-F238E27FC236}">
                <a16:creationId xmlns:a16="http://schemas.microsoft.com/office/drawing/2014/main" id="{E3A9B2AE-36A6-49C9-BF19-7CFF201F5B8B}"/>
              </a:ext>
            </a:extLst>
          </p:cNvPr>
          <p:cNvSpPr/>
          <p:nvPr/>
        </p:nvSpPr>
        <p:spPr>
          <a:xfrm>
            <a:off x="2041441" y="3319973"/>
            <a:ext cx="309490" cy="337625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9" name="Ellipszis 8">
            <a:extLst>
              <a:ext uri="{FF2B5EF4-FFF2-40B4-BE49-F238E27FC236}">
                <a16:creationId xmlns:a16="http://schemas.microsoft.com/office/drawing/2014/main" id="{8F080CCB-AB3A-4924-839C-5402292ABAD9}"/>
              </a:ext>
            </a:extLst>
          </p:cNvPr>
          <p:cNvSpPr/>
          <p:nvPr/>
        </p:nvSpPr>
        <p:spPr>
          <a:xfrm>
            <a:off x="2577186" y="3333348"/>
            <a:ext cx="309490" cy="337625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11" name="Ellipszis 10">
            <a:extLst>
              <a:ext uri="{FF2B5EF4-FFF2-40B4-BE49-F238E27FC236}">
                <a16:creationId xmlns:a16="http://schemas.microsoft.com/office/drawing/2014/main" id="{57DFDD2A-664F-4F0F-8F05-A0B9C73AD09B}"/>
              </a:ext>
            </a:extLst>
          </p:cNvPr>
          <p:cNvSpPr/>
          <p:nvPr/>
        </p:nvSpPr>
        <p:spPr>
          <a:xfrm>
            <a:off x="1541415" y="3762579"/>
            <a:ext cx="309490" cy="337625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12" name="Ellipszis 11">
            <a:extLst>
              <a:ext uri="{FF2B5EF4-FFF2-40B4-BE49-F238E27FC236}">
                <a16:creationId xmlns:a16="http://schemas.microsoft.com/office/drawing/2014/main" id="{423A5789-BAFE-4C97-A137-161A74A6AAAE}"/>
              </a:ext>
            </a:extLst>
          </p:cNvPr>
          <p:cNvSpPr/>
          <p:nvPr/>
        </p:nvSpPr>
        <p:spPr>
          <a:xfrm>
            <a:off x="2031044" y="3737311"/>
            <a:ext cx="309490" cy="337625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13" name="Ellipszis 12">
            <a:extLst>
              <a:ext uri="{FF2B5EF4-FFF2-40B4-BE49-F238E27FC236}">
                <a16:creationId xmlns:a16="http://schemas.microsoft.com/office/drawing/2014/main" id="{7EE4AF90-89DC-4151-93F2-6232FC22A4BB}"/>
              </a:ext>
            </a:extLst>
          </p:cNvPr>
          <p:cNvSpPr/>
          <p:nvPr/>
        </p:nvSpPr>
        <p:spPr>
          <a:xfrm>
            <a:off x="2577186" y="3760760"/>
            <a:ext cx="309490" cy="337625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14" name="Ellipszis 13">
            <a:extLst>
              <a:ext uri="{FF2B5EF4-FFF2-40B4-BE49-F238E27FC236}">
                <a16:creationId xmlns:a16="http://schemas.microsoft.com/office/drawing/2014/main" id="{929BF746-0660-4F6E-9C3E-9EA2325E87AF}"/>
              </a:ext>
            </a:extLst>
          </p:cNvPr>
          <p:cNvSpPr/>
          <p:nvPr/>
        </p:nvSpPr>
        <p:spPr>
          <a:xfrm>
            <a:off x="2577186" y="4168287"/>
            <a:ext cx="309490" cy="337625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15" name="Ellipszis 14">
            <a:extLst>
              <a:ext uri="{FF2B5EF4-FFF2-40B4-BE49-F238E27FC236}">
                <a16:creationId xmlns:a16="http://schemas.microsoft.com/office/drawing/2014/main" id="{7640920F-6BA0-4D63-80AA-FEEC944A9CA5}"/>
              </a:ext>
            </a:extLst>
          </p:cNvPr>
          <p:cNvSpPr/>
          <p:nvPr/>
        </p:nvSpPr>
        <p:spPr>
          <a:xfrm>
            <a:off x="1544419" y="4205185"/>
            <a:ext cx="309490" cy="337625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Click="0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914400" y="298864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Click="0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107</Words>
  <Application>Microsoft Office PowerPoint</Application>
  <PresentationFormat>Szélesvásznú</PresentationFormat>
  <Paragraphs>19</Paragraphs>
  <Slides>6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1" baseType="lpstr">
      <vt:lpstr>Aptos</vt:lpstr>
      <vt:lpstr>Arial</vt:lpstr>
      <vt:lpstr>Arial Rounded MT Bold</vt:lpstr>
      <vt:lpstr>Calibri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Hellinger Anna</cp:lastModifiedBy>
  <cp:revision>8</cp:revision>
  <dcterms:created xsi:type="dcterms:W3CDTF">2025-03-25T21:13:45Z</dcterms:created>
  <dcterms:modified xsi:type="dcterms:W3CDTF">2025-03-26T08:59:50Z</dcterms:modified>
</cp:coreProperties>
</file>