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5AAA8C"/>
    <a:srgbClr val="50D0B2"/>
    <a:srgbClr val="50D096"/>
    <a:srgbClr val="00325A"/>
    <a:srgbClr val="74DA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BCC0B1-7D8E-41AF-B2D6-5B5139F06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5FFF9313-E3C3-455E-B5D9-1BBC84474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53A4957D-9F76-4D78-9092-12CCCAAED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310D192-5B5A-4417-BFDA-E4EFA560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1187201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847850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44000">
                <a:schemeClr val="bg1">
                  <a:lumMod val="9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712AE66-71E6-41EA-80B5-0279570AF672}"/>
              </a:ext>
            </a:extLst>
          </p:cNvPr>
          <p:cNvSpPr/>
          <p:nvPr userDrawn="1"/>
        </p:nvSpPr>
        <p:spPr>
          <a:xfrm>
            <a:off x="1034869" y="5571309"/>
            <a:ext cx="627017" cy="1150166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47F2F52-FADE-4107-9AF2-B3DAAAE6F451}"/>
              </a:ext>
            </a:extLst>
          </p:cNvPr>
          <p:cNvSpPr/>
          <p:nvPr userDrawn="1"/>
        </p:nvSpPr>
        <p:spPr>
          <a:xfrm>
            <a:off x="10376263" y="5571308"/>
            <a:ext cx="627018" cy="1150166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6654739C-E4CB-43F9-AEDE-77BFBAB19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4144495"/>
            <a:ext cx="9144001" cy="271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2E1AC3C-546D-4BA0-9333-3E0104EED39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5050423" y="2151727"/>
            <a:ext cx="561288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hu-HU" altLang="hu-HU" i="0" u="none" strike="noStrike" cap="none" normalizeH="0" baseline="0" dirty="0">
                <a:ln>
                  <a:noFill/>
                </a:ln>
                <a:effectLst/>
              </a:rPr>
              <a:t>Vásárolj partnereink webáruházaiban, a kiszállításnál pedig válaszd a </a:t>
            </a:r>
            <a:r>
              <a:rPr kumimoji="0" lang="hu-HU" altLang="hu-HU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</a:rPr>
              <a:t>Csomagautomata </a:t>
            </a:r>
            <a:r>
              <a:rPr kumimoji="0" lang="hu-HU" altLang="hu-HU" i="0" u="none" strike="noStrike" cap="none" normalizeH="0" baseline="0" dirty="0">
                <a:ln>
                  <a:noFill/>
                </a:ln>
                <a:effectLst/>
              </a:rPr>
              <a:t>lehetőséget!</a:t>
            </a:r>
          </a:p>
        </p:txBody>
      </p:sp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BE62BD0-50B1-4533-8E66-A2CA14B0689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4698732" y="2443235"/>
            <a:ext cx="5936443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hu-HU" altLang="hu-HU" b="0" i="0" u="none" strike="noStrike" cap="none" normalizeH="0" baseline="0" dirty="0">
                <a:ln>
                  <a:noFill/>
                </a:ln>
                <a:effectLst/>
              </a:rPr>
              <a:t>Válaszd ki a lakhelyedhez legközelebb eső </a:t>
            </a:r>
            <a:r>
              <a:rPr kumimoji="0" lang="hu-HU" altLang="hu-HU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</a:rPr>
              <a:t>Csomagautomatát</a:t>
            </a:r>
            <a:r>
              <a:rPr kumimoji="0" lang="hu-HU" altLang="hu-HU" b="0" i="0" u="none" strike="noStrike" cap="none" normalizeH="0" baseline="0" dirty="0">
                <a:ln>
                  <a:noFill/>
                </a:ln>
                <a:effectLst/>
              </a:rPr>
              <a:t> és add meg mobiltelefonszámodat!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10D26ED-B11F-49C1-9477-B7B4DA277810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3576587" y="2326409"/>
            <a:ext cx="784614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hu-HU" altLang="hu-HU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kumimoji="0" lang="hu-HU" altLang="hu-HU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Csomagautomata</a:t>
            </a:r>
            <a:r>
              <a:rPr kumimoji="0" lang="hu-HU" altLang="hu-HU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ajtaját.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4D88174-50B3-4D4F-8F14-DF6273E604C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4533431" y="1767006"/>
            <a:ext cx="5791456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hu-HU" altLang="hu-HU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Látogass el a </a:t>
            </a:r>
            <a:r>
              <a:rPr kumimoji="0" lang="hu-HU" altLang="hu-HU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Csomagautomatához</a:t>
            </a:r>
            <a:r>
              <a:rPr kumimoji="0" lang="hu-HU" altLang="hu-HU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artalom helye 8">
            <a:extLst>
              <a:ext uri="{FF2B5EF4-FFF2-40B4-BE49-F238E27FC236}">
                <a16:creationId xmlns:a16="http://schemas.microsoft.com/office/drawing/2014/main" id="{151D1E29-E806-4EFB-AA2B-9AA31E17F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1018" y="1825625"/>
            <a:ext cx="5181600" cy="4351338"/>
          </a:xfrm>
        </p:spPr>
        <p:txBody>
          <a:bodyPr/>
          <a:lstStyle/>
          <a:p>
            <a:endParaRPr lang="hu-HU" dirty="0"/>
          </a:p>
          <a:p>
            <a:r>
              <a:rPr lang="hu-HU" dirty="0"/>
              <a:t>Ha még nem fizettél, nincs ok az aggodalomra, a </a:t>
            </a:r>
            <a:r>
              <a:rPr lang="hu-HU" dirty="0">
                <a:solidFill>
                  <a:srgbClr val="C00000"/>
                </a:solidFill>
              </a:rPr>
              <a:t>Csomagautomatánál</a:t>
            </a:r>
            <a:r>
              <a:rPr lang="hu-HU" dirty="0"/>
              <a:t> lehetőséged van használni a bankkártyádat.</a:t>
            </a:r>
          </a:p>
        </p:txBody>
      </p: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105</Words>
  <Application>Microsoft Office PowerPoint</Application>
  <PresentationFormat>Szélesvásznú</PresentationFormat>
  <Paragraphs>17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Kulcsár Szófia</cp:lastModifiedBy>
  <cp:revision>9</cp:revision>
  <dcterms:created xsi:type="dcterms:W3CDTF">2025-03-25T21:13:45Z</dcterms:created>
  <dcterms:modified xsi:type="dcterms:W3CDTF">2025-03-26T07:54:28Z</dcterms:modified>
</cp:coreProperties>
</file>