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50E0D6DC-3F8C-440E-A903-3C37D69E23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8E955753-A60D-4955-92C3-6239F09E54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86731-E094-45C4-BA50-D45BC93FD95A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2F906FF8-96D9-43EA-AD06-C22073F8A9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91B9034-2278-498D-B619-CB9B477BC4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F8342-2317-4D71-8908-9EAC32E478C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2155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 Rounded MT Bold" panose="020F070403050403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60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60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60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60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60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60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60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60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60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60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29000">
                <a:schemeClr val="bg1"/>
              </a:gs>
              <a:gs pos="0">
                <a:srgbClr val="5AAA8C"/>
              </a:gs>
              <a:gs pos="73000">
                <a:schemeClr val="bg1"/>
              </a:gs>
              <a:gs pos="100000">
                <a:srgbClr val="5AAA8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fel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EB1ED8B-F666-4014-A95F-BBFBEADB3B5C}"/>
              </a:ext>
            </a:extLst>
          </p:cNvPr>
          <p:cNvSpPr/>
          <p:nvPr userDrawn="1"/>
        </p:nvSpPr>
        <p:spPr>
          <a:xfrm>
            <a:off x="362857" y="5849257"/>
            <a:ext cx="475343" cy="872218"/>
          </a:xfrm>
          <a:prstGeom prst="up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Nyíl: lefelé mutató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9A4BCE1-FAFA-4406-83F6-3B0B018F4B0B}"/>
              </a:ext>
            </a:extLst>
          </p:cNvPr>
          <p:cNvSpPr/>
          <p:nvPr userDrawn="1"/>
        </p:nvSpPr>
        <p:spPr>
          <a:xfrm>
            <a:off x="11353800" y="5849258"/>
            <a:ext cx="475343" cy="872218"/>
          </a:xfrm>
          <a:prstGeom prst="downArrow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0">
    <p:cover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E791B562-4F05-435C-89CE-FD2C691DCA49}"/>
              </a:ext>
            </a:extLst>
          </p:cNvPr>
          <p:cNvSpPr txBox="1"/>
          <p:nvPr/>
        </p:nvSpPr>
        <p:spPr>
          <a:xfrm>
            <a:off x="1524000" y="3602038"/>
            <a:ext cx="9144000" cy="325596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60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>
            <a:gsLst>
              <a:gs pos="29000">
                <a:schemeClr val="bg1"/>
              </a:gs>
              <a:gs pos="0">
                <a:srgbClr val="5AAA8C"/>
              </a:gs>
              <a:gs pos="73000">
                <a:schemeClr val="bg1"/>
              </a:gs>
              <a:gs pos="100000">
                <a:srgbClr val="5AAA8C"/>
              </a:gs>
            </a:gsLst>
            <a:path path="circle">
              <a:fillToRect l="100000" t="100000"/>
            </a:path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Csomagautomatát </a:t>
            </a:r>
            <a:r>
              <a:rPr lang="hu-HU" sz="3600" dirty="0">
                <a:cs typeface="Arial" panose="020B0604020202020204" pitchFamily="34" charset="0"/>
              </a:rPr>
              <a:t>és add meg mobiltelefonszámodat!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327" y="3110174"/>
            <a:ext cx="1524000" cy="265747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67E70206-C918-417E-8D1D-877378057155}"/>
              </a:ext>
            </a:extLst>
          </p:cNvPr>
          <p:cNvSpPr txBox="1"/>
          <p:nvPr/>
        </p:nvSpPr>
        <p:spPr>
          <a:xfrm>
            <a:off x="1716258" y="4149969"/>
            <a:ext cx="886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>
                <a:solidFill>
                  <a:srgbClr val="5AAA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123456789</a:t>
            </a:r>
          </a:p>
        </p:txBody>
      </p:sp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Csomagautomatához</a:t>
            </a:r>
            <a:r>
              <a:rPr lang="hu-HU" sz="3600" dirty="0">
                <a:cs typeface="Arial" panose="020B0604020202020204" pitchFamily="34" charset="0"/>
              </a:rPr>
              <a:t>, add meg a kódodat és nyisd ki a rekeszedet! A csomag tartalmáról csak neked van tudomásod.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  <p:sp>
        <p:nvSpPr>
          <p:cNvPr id="2" name="Ellipszis 1">
            <a:extLst>
              <a:ext uri="{FF2B5EF4-FFF2-40B4-BE49-F238E27FC236}">
                <a16:creationId xmlns:a16="http://schemas.microsoft.com/office/drawing/2014/main" id="{B4D0871D-D2F8-499D-B84E-21396FF434DC}"/>
              </a:ext>
            </a:extLst>
          </p:cNvPr>
          <p:cNvSpPr/>
          <p:nvPr/>
        </p:nvSpPr>
        <p:spPr>
          <a:xfrm>
            <a:off x="1507969" y="3573194"/>
            <a:ext cx="363034" cy="42810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3" name="Ellipszis 2">
            <a:extLst>
              <a:ext uri="{FF2B5EF4-FFF2-40B4-BE49-F238E27FC236}">
                <a16:creationId xmlns:a16="http://schemas.microsoft.com/office/drawing/2014/main" id="{EE3F9524-6E15-44CF-95A4-956E8242CA08}"/>
              </a:ext>
            </a:extLst>
          </p:cNvPr>
          <p:cNvSpPr/>
          <p:nvPr/>
        </p:nvSpPr>
        <p:spPr>
          <a:xfrm>
            <a:off x="2082018" y="3573194"/>
            <a:ext cx="363034" cy="42810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6" name="Ellipszis 5">
            <a:extLst>
              <a:ext uri="{FF2B5EF4-FFF2-40B4-BE49-F238E27FC236}">
                <a16:creationId xmlns:a16="http://schemas.microsoft.com/office/drawing/2014/main" id="{2AB48911-7A8F-4491-BC2C-34ED445A2C7D}"/>
              </a:ext>
            </a:extLst>
          </p:cNvPr>
          <p:cNvSpPr/>
          <p:nvPr/>
        </p:nvSpPr>
        <p:spPr>
          <a:xfrm>
            <a:off x="2743200" y="3573195"/>
            <a:ext cx="363034" cy="42810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24A0516E-6001-4D57-BF55-7DF279C6684A}"/>
              </a:ext>
            </a:extLst>
          </p:cNvPr>
          <p:cNvSpPr/>
          <p:nvPr/>
        </p:nvSpPr>
        <p:spPr>
          <a:xfrm>
            <a:off x="1507969" y="4136230"/>
            <a:ext cx="363034" cy="42810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0EACFA06-E30B-461B-A6A8-CB1E59F93CCB}"/>
              </a:ext>
            </a:extLst>
          </p:cNvPr>
          <p:cNvSpPr/>
          <p:nvPr/>
        </p:nvSpPr>
        <p:spPr>
          <a:xfrm>
            <a:off x="2743200" y="4136231"/>
            <a:ext cx="450694" cy="428100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0F175755-1626-4D27-9C52-A25EC17BA34B}"/>
              </a:ext>
            </a:extLst>
          </p:cNvPr>
          <p:cNvSpPr/>
          <p:nvPr/>
        </p:nvSpPr>
        <p:spPr>
          <a:xfrm>
            <a:off x="1507969" y="3000901"/>
            <a:ext cx="363034" cy="42809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A3701D05-5171-4F53-B0EB-E78946B47313}"/>
              </a:ext>
            </a:extLst>
          </p:cNvPr>
          <p:cNvSpPr/>
          <p:nvPr/>
        </p:nvSpPr>
        <p:spPr>
          <a:xfrm>
            <a:off x="2082018" y="3000901"/>
            <a:ext cx="363034" cy="428099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FB53608F-33D3-41EC-8E81-B7193A872264}"/>
              </a:ext>
            </a:extLst>
          </p:cNvPr>
          <p:cNvSpPr/>
          <p:nvPr/>
        </p:nvSpPr>
        <p:spPr>
          <a:xfrm>
            <a:off x="2743200" y="3000901"/>
            <a:ext cx="363034" cy="437357"/>
          </a:xfrm>
          <a:prstGeom prst="ellipse">
            <a:avLst/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5AA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Csomagautomatánál</a:t>
            </a:r>
            <a:r>
              <a:rPr lang="hu-HU" sz="3600" dirty="0">
                <a:cs typeface="Arial" panose="020B0604020202020204" pitchFamily="34" charset="0"/>
              </a:rPr>
              <a:t> lehetőséged van használni a bankkártyádat.</a:t>
            </a:r>
          </a:p>
          <a:p>
            <a:pPr marL="0" indent="0">
              <a:lnSpc>
                <a:spcPct val="120000"/>
              </a:lnSpc>
              <a:buNone/>
            </a:pPr>
            <a:endParaRPr lang="hu-HU" sz="3600" dirty="0">
              <a:cs typeface="Arial" panose="020B0604020202020204" pitchFamily="34" charset="0"/>
            </a:endParaRP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106</Words>
  <Application>Microsoft Office PowerPoint</Application>
  <PresentationFormat>Szélesvásznú</PresentationFormat>
  <Paragraphs>17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Rounded MT Bold</vt:lpstr>
      <vt:lpstr>Calibri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Takács Kata</cp:lastModifiedBy>
  <cp:revision>9</cp:revision>
  <dcterms:created xsi:type="dcterms:W3CDTF">2025-03-25T21:13:45Z</dcterms:created>
  <dcterms:modified xsi:type="dcterms:W3CDTF">2025-03-26T09:00:10Z</dcterms:modified>
</cp:coreProperties>
</file>