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5A"/>
    <a:srgbClr val="5AAA8C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100000">
                <a:srgbClr val="5AAA8C"/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A12ABF5-C303-48D3-BB12-E5832960EEFF}"/>
              </a:ext>
            </a:extLst>
          </p:cNvPr>
          <p:cNvSpPr/>
          <p:nvPr userDrawn="1"/>
        </p:nvSpPr>
        <p:spPr>
          <a:xfrm>
            <a:off x="1071154" y="5773783"/>
            <a:ext cx="640080" cy="947692"/>
          </a:xfrm>
          <a:prstGeom prst="downArrow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289861C-894D-4C41-8904-DD4E404AD194}"/>
              </a:ext>
            </a:extLst>
          </p:cNvPr>
          <p:cNvSpPr/>
          <p:nvPr userDrawn="1"/>
        </p:nvSpPr>
        <p:spPr>
          <a:xfrm rot="10800000" flipH="1">
            <a:off x="10480766" y="5773783"/>
            <a:ext cx="640080" cy="947692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7D76DAD4-46E8-4FD5-8734-D2481F9952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3931993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b="1" dirty="0">
                <a:cs typeface="Arial" panose="020B0604020202020204" pitchFamily="34" charset="0"/>
              </a:rPr>
              <a:t>lehetőséget!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100000">
                <a:srgbClr val="5AAA8C"/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b="1" dirty="0">
                <a:cs typeface="Arial" panose="020B0604020202020204" pitchFamily="34" charset="0"/>
              </a:rPr>
              <a:t>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C525E2F5-0B69-47A2-AF54-79CF659E3AF3}"/>
              </a:ext>
            </a:extLst>
          </p:cNvPr>
          <p:cNvSpPr txBox="1"/>
          <p:nvPr/>
        </p:nvSpPr>
        <p:spPr>
          <a:xfrm>
            <a:off x="1928169" y="3262827"/>
            <a:ext cx="844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0" dirty="0">
                <a:solidFill>
                  <a:schemeClr val="bg1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b="1" dirty="0">
                <a:cs typeface="Arial" panose="020B0604020202020204" pitchFamily="34" charset="0"/>
              </a:rPr>
              <a:t>ajtaját.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CAB34269-FCBA-4CDC-8918-9823320FD55E}"/>
              </a:ext>
            </a:extLst>
          </p:cNvPr>
          <p:cNvSpPr txBox="1"/>
          <p:nvPr/>
        </p:nvSpPr>
        <p:spPr>
          <a:xfrm>
            <a:off x="1644686" y="3832017"/>
            <a:ext cx="1125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>
                <a:solidFill>
                  <a:srgbClr val="00325A"/>
                </a:solidFill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Látogass el a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Csomagautomatához,</a:t>
            </a:r>
            <a:r>
              <a:rPr lang="hu-HU" sz="3600" b="1" dirty="0">
                <a:cs typeface="Arial" panose="020B0604020202020204" pitchFamily="34" charset="0"/>
              </a:rPr>
              <a:t>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  <a:solidFill>
            <a:srgbClr val="5AAA8C"/>
          </a:solidFill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b="1" dirty="0">
                <a:cs typeface="Arial" panose="020B0604020202020204" pitchFamily="34" charset="0"/>
              </a:rPr>
              <a:t> 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107</Words>
  <Application>Microsoft Office PowerPoint</Application>
  <PresentationFormat>Szélesvásznú</PresentationFormat>
  <Paragraphs>18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Molnár Ambrus</cp:lastModifiedBy>
  <cp:revision>5</cp:revision>
  <dcterms:created xsi:type="dcterms:W3CDTF">2025-03-25T21:13:45Z</dcterms:created>
  <dcterms:modified xsi:type="dcterms:W3CDTF">2025-03-26T08:55:52Z</dcterms:modified>
</cp:coreProperties>
</file>