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1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1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1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1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1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5AAA8C"/>
              </a:gs>
              <a:gs pos="62155">
                <a:schemeClr val="bg1"/>
              </a:gs>
              <a:gs pos="80000">
                <a:schemeClr val="bg1"/>
              </a:gs>
              <a:gs pos="16909">
                <a:srgbClr val="F7FBFE"/>
              </a:gs>
              <a:gs pos="37000">
                <a:schemeClr val="bg1"/>
              </a:gs>
              <a:gs pos="100000">
                <a:srgbClr val="5AAA8C"/>
              </a:gs>
              <a:gs pos="100000">
                <a:srgbClr val="5AAA8C"/>
              </a:gs>
            </a:gsLst>
            <a:lin ang="10800000" scaled="1"/>
            <a:tileRect/>
          </a:gradFill>
        </p:spPr>
        <p:txBody>
          <a:bodyPr/>
          <a:lstStyle>
            <a:lvl1pPr>
              <a:defRPr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1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1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1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1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1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1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5AAA8C"/>
              </a:gs>
              <a:gs pos="62155">
                <a:schemeClr val="bg1"/>
              </a:gs>
              <a:gs pos="80000">
                <a:schemeClr val="bg1"/>
              </a:gs>
              <a:gs pos="16909">
                <a:srgbClr val="F7FBFE"/>
              </a:gs>
              <a:gs pos="37000">
                <a:schemeClr val="bg1"/>
              </a:gs>
              <a:gs pos="100000">
                <a:srgbClr val="5AAA8C"/>
              </a:gs>
              <a:gs pos="100000">
                <a:srgbClr val="5AAA8C"/>
              </a:gs>
            </a:gsLst>
            <a:lin ang="108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9" name="Nyíl: fel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A3FBF67-ABE7-4917-9DE4-1A5CE02E0874}"/>
              </a:ext>
            </a:extLst>
          </p:cNvPr>
          <p:cNvSpPr/>
          <p:nvPr userDrawn="1"/>
        </p:nvSpPr>
        <p:spPr>
          <a:xfrm>
            <a:off x="1149531" y="5120640"/>
            <a:ext cx="496389" cy="123571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2B93694-8290-4E84-9FE8-C259A9A6ACDD}"/>
              </a:ext>
            </a:extLst>
          </p:cNvPr>
          <p:cNvSpPr/>
          <p:nvPr userDrawn="1"/>
        </p:nvSpPr>
        <p:spPr>
          <a:xfrm>
            <a:off x="10528663" y="5120640"/>
            <a:ext cx="513806" cy="1235710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0FE84DDF-9EBB-4C3D-B913-1B7E7C160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546" y="3509963"/>
            <a:ext cx="8505825" cy="2524125"/>
          </a:xfrm>
          <a:prstGeom prst="rect">
            <a:avLst/>
          </a:prstGeom>
        </p:spPr>
      </p:pic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1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 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1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62155">
                <a:schemeClr val="bg1"/>
              </a:gs>
              <a:gs pos="80000">
                <a:schemeClr val="bg1"/>
              </a:gs>
              <a:gs pos="16909">
                <a:srgbClr val="F7FBFE"/>
              </a:gs>
              <a:gs pos="37000">
                <a:schemeClr val="bg1"/>
              </a:gs>
              <a:gs pos="100000">
                <a:srgbClr val="5AAA8C"/>
              </a:gs>
              <a:gs pos="100000">
                <a:srgbClr val="5AAA8C"/>
              </a:gs>
            </a:gsLst>
            <a:lin ang="108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1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1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1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1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Lőcsey Amina</cp:lastModifiedBy>
  <cp:revision>10</cp:revision>
  <dcterms:created xsi:type="dcterms:W3CDTF">2025-03-25T21:13:45Z</dcterms:created>
  <dcterms:modified xsi:type="dcterms:W3CDTF">2025-03-26T08:00:09Z</dcterms:modified>
</cp:coreProperties>
</file>