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A8C"/>
    <a:srgbClr val="5AC664"/>
    <a:srgbClr val="003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BAC369-7CBA-A5A8-CF69-26075F51D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C4A639C-E9D1-EEA1-577D-CF4268C57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25CD61-67F3-A73C-5B13-B748BB7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72E88E-BA4D-A47B-7F39-B6C5E4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EFC0A-270A-3C27-9D37-AB00504A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778932"/>
      </p:ext>
    </p:extLst>
  </p:cSld>
  <p:clrMapOvr>
    <a:masterClrMapping/>
  </p:clrMapOvr>
  <p:transition spd="slow" advTm="1000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6DDB69-ACEE-D4FF-4C99-7831ECFA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796793-8D9E-5993-4A09-814A8E315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1352A7-4C5D-7108-9B51-A9ADE9FB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BFF556-AF76-38C5-2556-FB3A77E4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4F8311-E2A1-C74E-87B1-35E94E8B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6336752"/>
      </p:ext>
    </p:extLst>
  </p:cSld>
  <p:clrMapOvr>
    <a:masterClrMapping/>
  </p:clrMapOvr>
  <p:transition spd="slow" advTm="1000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7579FA0-99F8-F2D4-C3F5-F4CA30EB0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7000153-7CDF-DECF-2FFD-61BD57880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439889-305D-F9E6-5926-23CB36A8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470042-8F03-270B-E2AC-14B6D96C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942C98-AFFB-3579-52A1-A4544DB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548417"/>
      </p:ext>
    </p:extLst>
  </p:cSld>
  <p:clrMapOvr>
    <a:masterClrMapping/>
  </p:clrMapOvr>
  <p:transition spd="slow" advTm="1000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A61E91-480A-DB6B-3553-893508E5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D085AD-B556-D3A5-BC24-7AB67A61F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C050C5-F474-9E52-2B8E-F5BA598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2AC149-69A2-E85E-D328-048BE107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7B4856-E342-C88F-26B4-B210F4241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415182"/>
      </p:ext>
    </p:extLst>
  </p:cSld>
  <p:clrMapOvr>
    <a:masterClrMapping/>
  </p:clrMapOvr>
  <p:transition spd="slow" advTm="1000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4D77DF-BDAB-0224-CFF3-A0DAAE59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3B82-5417-38C2-3962-D0025CC0C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7C5977-5129-28D4-FA48-353A518AB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D75149A-EE6F-DB8B-FF9E-01BB60A1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F3BE8E-116D-7064-BA35-CD8E06E4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1485519"/>
      </p:ext>
    </p:extLst>
  </p:cSld>
  <p:clrMapOvr>
    <a:masterClrMapping/>
  </p:clrMapOvr>
  <p:transition spd="slow" advTm="1000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89067F-2B9A-A729-94B4-6C55E4CC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3A2953-894B-4E8F-91EC-FFE733E5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D9B281-8F32-1E8B-A677-0076AE447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8C330D-8480-F4FF-20D1-89C85E74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86D77B5-D901-BD22-2DE5-78AAF5EA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75230E-0AD4-F000-7374-A8F75B6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yíl: felfelé mutató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ABFCB56-2CDC-443C-A3F0-3FDFC90E15FE}"/>
              </a:ext>
            </a:extLst>
          </p:cNvPr>
          <p:cNvSpPr/>
          <p:nvPr userDrawn="1"/>
        </p:nvSpPr>
        <p:spPr>
          <a:xfrm>
            <a:off x="420188" y="5545817"/>
            <a:ext cx="836024" cy="1175658"/>
          </a:xfrm>
          <a:prstGeom prst="up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Nyíl: felfelé mutató 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9BBAF12-D54A-4186-9C4C-0C24E19EA2A7}"/>
              </a:ext>
            </a:extLst>
          </p:cNvPr>
          <p:cNvSpPr/>
          <p:nvPr userDrawn="1"/>
        </p:nvSpPr>
        <p:spPr>
          <a:xfrm>
            <a:off x="420188" y="5544049"/>
            <a:ext cx="836024" cy="1175658"/>
          </a:xfrm>
          <a:prstGeom prst="up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Nyíl: felfelé mutató 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F5784E4-F3B1-4CED-92D8-223A9DC50DC6}"/>
              </a:ext>
            </a:extLst>
          </p:cNvPr>
          <p:cNvSpPr/>
          <p:nvPr userDrawn="1"/>
        </p:nvSpPr>
        <p:spPr>
          <a:xfrm rot="10800000">
            <a:off x="10935788" y="5544049"/>
            <a:ext cx="836024" cy="1175658"/>
          </a:xfrm>
          <a:prstGeom prst="upArrow">
            <a:avLst/>
          </a:prstGeom>
          <a:solidFill>
            <a:srgbClr val="5AAA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516681"/>
      </p:ext>
    </p:extLst>
  </p:cSld>
  <p:clrMapOvr>
    <a:masterClrMapping/>
  </p:clrMapOvr>
  <p:transition spd="slow" advTm="60000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7694C8-17D1-08FF-9607-50FB413A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30E865-E8E0-C536-3FA6-A98836B2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FC5E7A0-A7AB-C806-3A82-86498445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1ABF6F9-CDF8-4C0B-7F77-C8C800757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D2F4ED6-F9FF-78C8-76D8-A74AF4DAB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6E0E2EE-7278-C049-644F-909C66D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828BFC-682E-BAF6-4755-4BE016DC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615B24-EB9B-3C4C-646C-ED76F370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678608"/>
      </p:ext>
    </p:extLst>
  </p:cSld>
  <p:clrMapOvr>
    <a:masterClrMapping/>
  </p:clrMapOvr>
  <p:transition spd="slow" advTm="1000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C70BE-356B-154D-5D4A-31289E14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57AE280-2743-BA3F-0BA8-F62CCD54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7C08D5-7251-769B-C936-DA28601C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C47923-0242-6932-CAE5-E3679961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3651242"/>
      </p:ext>
    </p:extLst>
  </p:cSld>
  <p:clrMapOvr>
    <a:masterClrMapping/>
  </p:clrMapOvr>
  <p:transition spd="slow" advTm="1000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69BF0C8-3202-FCFC-E5D1-B5E5B93A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FACEE9E-B70E-A31D-F5C4-E080C044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A24320-3CCB-D13F-5C18-3B687C55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7868335"/>
      </p:ext>
    </p:extLst>
  </p:cSld>
  <p:clrMapOvr>
    <a:masterClrMapping/>
  </p:clrMapOvr>
  <p:transition spd="slow" advTm="1000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CE4F02-3538-6226-DA19-2C2965FD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4A1132-41FA-21E3-122C-16647D7CE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325F89-2D9A-54E1-CE83-D3AACA2C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DEB70B-A498-D6B5-8180-EE4B20F6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17FB4B4-C2B8-C0DD-9692-794B322C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936FC5E-5551-83F0-0FD2-CB3585BB0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283748"/>
      </p:ext>
    </p:extLst>
  </p:cSld>
  <p:clrMapOvr>
    <a:masterClrMapping/>
  </p:clrMapOvr>
  <p:transition spd="slow" advTm="1000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E1378F-5A02-8E38-3860-D7961155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0AE3F08-35B8-77D0-EC8C-EF4D499F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CD6B637-66BE-4A22-0CFB-A08800C60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FFDFACB-5B10-FFF4-4D1A-271A8EA6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DCBA-8EEA-3CE1-2408-4ECC91A7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F93FD4-D119-54C0-A41F-39CD7211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00586"/>
      </p:ext>
    </p:extLst>
  </p:cSld>
  <p:clrMapOvr>
    <a:masterClrMapping/>
  </p:clrMapOvr>
  <p:transition spd="slow" advTm="1000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DDEFFD-90A4-DFC1-79B0-6CA7BD11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 flip="none" rotWithShape="1">
            <a:gsLst>
              <a:gs pos="100000">
                <a:srgbClr val="5AAA8C"/>
              </a:gs>
              <a:gs pos="58000">
                <a:schemeClr val="bg1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0C17B1-7C91-3539-5BAE-16F2EB38A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961B1DE-22FC-E940-3C4A-5CD0097C7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24B214-955A-4F61-B6E5-2011E7930267}" type="datetimeFigureOut">
              <a:rPr lang="hu-HU" smtClean="0"/>
              <a:t>2025. 03. 26.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40DF8-CA09-FB24-17EB-5B4EA797C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95D238-1149-629F-6171-3271C60A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2E9C7-523F-48D6-A9D4-B2168A860B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2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1000">
    <p:cover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25A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 anchor="ctr">
            <a:normAutofit/>
          </a:bodyPr>
          <a:lstStyle/>
          <a:p>
            <a:r>
              <a:rPr lang="hu-HU" sz="6600" dirty="0"/>
              <a:t>Csomagátvétel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5407DB84-F976-4654-B048-D17350727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05" y="3841750"/>
            <a:ext cx="10164190" cy="301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5089"/>
      </p:ext>
    </p:extLst>
  </p:cSld>
  <p:clrMapOvr>
    <a:masterClrMapping/>
  </p:clrMapOvr>
  <p:transition spd="slow" advTm="1000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Vásárlás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1.</a:t>
            </a:r>
          </a:p>
          <a:p>
            <a:pPr marL="0" indent="0">
              <a:buNone/>
            </a:pPr>
            <a:endParaRPr lang="hu-HU" sz="8000" b="1" dirty="0">
              <a:solidFill>
                <a:srgbClr val="5AA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5" y="1825625"/>
            <a:ext cx="8141677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Vásárolj partnereink webáruházaiban, a kiszállításnál pedig válaszd a </a:t>
            </a:r>
            <a:r>
              <a:rPr lang="hu-HU" sz="3600" dirty="0">
                <a:solidFill>
                  <a:srgbClr val="FF0000"/>
                </a:solidFill>
                <a:cs typeface="Arial" panose="020B0604020202020204" pitchFamily="34" charset="0"/>
              </a:rPr>
              <a:t>Csomagautomata</a:t>
            </a:r>
            <a:r>
              <a:rPr lang="hu-HU" sz="3600" dirty="0">
                <a:cs typeface="Arial" panose="020B0604020202020204" pitchFamily="34" charset="0"/>
              </a:rPr>
              <a:t> lehetőséget!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07" y="3139652"/>
            <a:ext cx="2520000" cy="176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40832"/>
      </p:ext>
    </p:extLst>
  </p:cSld>
  <p:clrMapOvr>
    <a:masterClrMapping/>
  </p:clrMapOvr>
  <p:transition spd="slow" advTm="60000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100000">
                <a:srgbClr val="5AAA8C"/>
              </a:gs>
              <a:gs pos="59000">
                <a:schemeClr val="bg1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Hely megadása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40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2.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Válaszd ki a lakhelyedhez legközelebb eső Csomagautomatát és add meg mobiltelefonszámodat!</a:t>
            </a:r>
          </a:p>
        </p:txBody>
      </p:sp>
      <p:sp>
        <p:nvSpPr>
          <p:cNvPr id="2" name="Ellipszis buborék 1"/>
          <p:cNvSpPr/>
          <p:nvPr/>
        </p:nvSpPr>
        <p:spPr>
          <a:xfrm>
            <a:off x="1453407" y="3024547"/>
            <a:ext cx="1800000" cy="1800000"/>
          </a:xfrm>
          <a:prstGeom prst="wedgeEllipseCallout">
            <a:avLst>
              <a:gd name="adj1" fmla="val -318"/>
              <a:gd name="adj2" fmla="val 93762"/>
            </a:avLst>
          </a:prstGeom>
          <a:solidFill>
            <a:srgbClr val="5AA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33"/>
      </p:ext>
    </p:extLst>
  </p:cSld>
  <p:clrMapOvr>
    <a:masterClrMapping/>
  </p:clrMapOvr>
  <p:transition spd="slow" advTm="60000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Értesítés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3.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a csomagod megérkezett, SMS-ben értesítünk. Az üzenetben elküldött egyedi, csak általad ismert kóddal nyithatod ki a Csomagautomata ajtaját.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607CF0EE-6909-405D-ECF8-1278D99AE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94" y="3082038"/>
            <a:ext cx="1524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04354"/>
      </p:ext>
    </p:extLst>
  </p:cSld>
  <p:clrMapOvr>
    <a:masterClrMapping/>
  </p:clrMapOvr>
  <p:transition spd="slow" advTm="60000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Átvétel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4.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Látogass el a Csomagautomatához, add meg a kódodat és nyisd ki a rekeszedet! A csomag tartalmáról csak neked van tudomásod.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7C80E3-CA16-136C-8660-ADEC359B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69" y="4001294"/>
            <a:ext cx="1685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28871"/>
      </p:ext>
    </p:extLst>
  </p:cSld>
  <p:clrMapOvr>
    <a:masterClrMapping/>
  </p:clrMapOvr>
  <p:transition spd="slow" advTm="60000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Fizetés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0254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hu-HU" sz="8000" dirty="0">
                <a:cs typeface="Arial" panose="020B0604020202020204" pitchFamily="34" charset="0"/>
              </a:rPr>
              <a:t>5.</a:t>
            </a:r>
          </a:p>
          <a:p>
            <a:pPr marL="0" indent="0" algn="ctr">
              <a:buNone/>
            </a:pPr>
            <a:endParaRPr lang="hu-HU" sz="8000" dirty="0">
              <a:cs typeface="Arial" panose="020B0604020202020204" pitchFamily="34" charset="0"/>
            </a:endParaRPr>
          </a:p>
        </p:txBody>
      </p:sp>
      <p:sp>
        <p:nvSpPr>
          <p:cNvPr id="10" name="Tartalom helye 9"/>
          <p:cNvSpPr>
            <a:spLocks noGrp="1"/>
          </p:cNvSpPr>
          <p:nvPr>
            <p:ph sz="half" idx="2"/>
          </p:nvPr>
        </p:nvSpPr>
        <p:spPr>
          <a:xfrm>
            <a:off x="3868616" y="1825625"/>
            <a:ext cx="7593582" cy="4351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3600" dirty="0">
                <a:cs typeface="Arial" panose="020B0604020202020204" pitchFamily="34" charset="0"/>
              </a:rPr>
              <a:t>Ha még nem fizettél, nincs ok az aggodalomra, a Csomagautomatánál lehetőséged van használni a bankkártyádat.</a:t>
            </a:r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135A36C1-F9F1-4155-BAC7-7C1390F3F6B9}"/>
              </a:ext>
            </a:extLst>
          </p:cNvPr>
          <p:cNvGrpSpPr/>
          <p:nvPr/>
        </p:nvGrpSpPr>
        <p:grpSpPr>
          <a:xfrm>
            <a:off x="1090931" y="3284113"/>
            <a:ext cx="2520000" cy="1800000"/>
            <a:chOff x="1081908" y="3284113"/>
            <a:chExt cx="2520000" cy="1800000"/>
          </a:xfrm>
        </p:grpSpPr>
        <p:sp>
          <p:nvSpPr>
            <p:cNvPr id="3" name="Lekerekített téglalap 2"/>
            <p:cNvSpPr/>
            <p:nvPr/>
          </p:nvSpPr>
          <p:spPr>
            <a:xfrm>
              <a:off x="1081908" y="3284113"/>
              <a:ext cx="2502081" cy="1800000"/>
            </a:xfrm>
            <a:prstGeom prst="roundRect">
              <a:avLst/>
            </a:prstGeom>
            <a:noFill/>
            <a:ln w="114300">
              <a:solidFill>
                <a:srgbClr val="5AA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" name="Egyenes összekötő 6"/>
            <p:cNvCxnSpPr/>
            <p:nvPr/>
          </p:nvCxnSpPr>
          <p:spPr>
            <a:xfrm>
              <a:off x="1081909" y="3745523"/>
              <a:ext cx="2519999" cy="0"/>
            </a:xfrm>
            <a:prstGeom prst="line">
              <a:avLst/>
            </a:prstGeom>
            <a:ln w="228600">
              <a:solidFill>
                <a:srgbClr val="5AA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43465"/>
      </p:ext>
    </p:extLst>
  </p:cSld>
  <p:clrMapOvr>
    <a:masterClrMapping/>
  </p:clrMapOvr>
  <p:transition spd="slow" advTm="60000">
    <p:cover dir="u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105</Words>
  <Application>Microsoft Office PowerPoint</Application>
  <PresentationFormat>Szélesvásznú</PresentationFormat>
  <Paragraphs>16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Aptos</vt:lpstr>
      <vt:lpstr>Arial</vt:lpstr>
      <vt:lpstr>Arial Rounded MT Bold</vt:lpstr>
      <vt:lpstr>Office-téma</vt:lpstr>
      <vt:lpstr>Csomagátvétel</vt:lpstr>
      <vt:lpstr>Vásárlás</vt:lpstr>
      <vt:lpstr>Hely megadása</vt:lpstr>
      <vt:lpstr>Értesítés</vt:lpstr>
      <vt:lpstr>Átvétel</vt:lpstr>
      <vt:lpstr>Fizetés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Csomagátvétel</dc:title>
  <dc:creator>Oliver Gschwindt</dc:creator>
  <cp:lastModifiedBy>Koleszár Anna</cp:lastModifiedBy>
  <cp:revision>9</cp:revision>
  <dcterms:created xsi:type="dcterms:W3CDTF">2025-03-25T21:13:45Z</dcterms:created>
  <dcterms:modified xsi:type="dcterms:W3CDTF">2025-03-26T08:59:32Z</dcterms:modified>
</cp:coreProperties>
</file>