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07D16-FC2F-4645-B464-214DC4F6B57E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3D57D-5CE5-47F7-9028-C4878E0ECC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2439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3D57D-5CE5-47F7-9028-C4878E0ECC60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7297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44137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325A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0">
                <a:srgbClr val="5AAA8C"/>
              </a:gs>
              <a:gs pos="81000">
                <a:schemeClr val="bg1"/>
              </a:gs>
              <a:gs pos="100000">
                <a:srgbClr val="5AAA8C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9" name="Nyíl: le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EA795B7-3D35-4CC4-BE21-A7D7201A12F4}"/>
              </a:ext>
            </a:extLst>
          </p:cNvPr>
          <p:cNvSpPr/>
          <p:nvPr userDrawn="1"/>
        </p:nvSpPr>
        <p:spPr>
          <a:xfrm rot="10800000">
            <a:off x="267788" y="5342709"/>
            <a:ext cx="535577" cy="1378766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lefelé mutató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47CF684-7B29-414B-937C-FB0E7B86BEDE}"/>
              </a:ext>
            </a:extLst>
          </p:cNvPr>
          <p:cNvSpPr/>
          <p:nvPr userDrawn="1"/>
        </p:nvSpPr>
        <p:spPr>
          <a:xfrm>
            <a:off x="11353800" y="5342709"/>
            <a:ext cx="535577" cy="1378766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3E0B0C15-94D6-411E-B024-1B97D44D57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84743943-F87F-4CC6-BC0E-79240A6B3818}"/>
              </a:ext>
            </a:extLst>
          </p:cNvPr>
          <p:cNvSpPr txBox="1"/>
          <p:nvPr/>
        </p:nvSpPr>
        <p:spPr>
          <a:xfrm>
            <a:off x="1730326" y="3854548"/>
            <a:ext cx="956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solidFill>
                  <a:srgbClr val="00325A"/>
                </a:solidFill>
              </a:rPr>
              <a:t>123456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623295C9-5AD5-44E4-A591-D0967026B72D}"/>
              </a:ext>
            </a:extLst>
          </p:cNvPr>
          <p:cNvSpPr/>
          <p:nvPr/>
        </p:nvSpPr>
        <p:spPr>
          <a:xfrm>
            <a:off x="1504681" y="3501621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0314E481-E30C-41EC-97EB-7181C0E22B0B}"/>
              </a:ext>
            </a:extLst>
          </p:cNvPr>
          <p:cNvSpPr/>
          <p:nvPr/>
        </p:nvSpPr>
        <p:spPr>
          <a:xfrm>
            <a:off x="1507213" y="3012622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F18F2A5D-6663-483A-83A4-F5B8C5F90DD5}"/>
              </a:ext>
            </a:extLst>
          </p:cNvPr>
          <p:cNvSpPr/>
          <p:nvPr/>
        </p:nvSpPr>
        <p:spPr>
          <a:xfrm>
            <a:off x="2073165" y="3012622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B3B680C3-C8F1-47E6-923F-35B89FC65CE4}"/>
              </a:ext>
            </a:extLst>
          </p:cNvPr>
          <p:cNvSpPr/>
          <p:nvPr/>
        </p:nvSpPr>
        <p:spPr>
          <a:xfrm>
            <a:off x="2073164" y="3498751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5DABB614-553A-49BF-BC9B-71E087AEEA2F}"/>
              </a:ext>
            </a:extLst>
          </p:cNvPr>
          <p:cNvSpPr/>
          <p:nvPr/>
        </p:nvSpPr>
        <p:spPr>
          <a:xfrm>
            <a:off x="2639117" y="3012622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B76D0FDB-6616-41AB-A594-C3C3F8A51519}"/>
              </a:ext>
            </a:extLst>
          </p:cNvPr>
          <p:cNvSpPr/>
          <p:nvPr/>
        </p:nvSpPr>
        <p:spPr>
          <a:xfrm>
            <a:off x="2624844" y="4044437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546B06FD-4BB8-465E-B609-C01ECDD3506C}"/>
              </a:ext>
            </a:extLst>
          </p:cNvPr>
          <p:cNvSpPr/>
          <p:nvPr/>
        </p:nvSpPr>
        <p:spPr>
          <a:xfrm>
            <a:off x="2624844" y="3506958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614A89B4-D885-4D66-AA7D-9B3DE925E816}"/>
              </a:ext>
            </a:extLst>
          </p:cNvPr>
          <p:cNvSpPr/>
          <p:nvPr/>
        </p:nvSpPr>
        <p:spPr>
          <a:xfrm>
            <a:off x="1503016" y="4036610"/>
            <a:ext cx="453683" cy="453683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4083304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108</Words>
  <Application>Microsoft Office PowerPoint</Application>
  <PresentationFormat>Szélesvásznú</PresentationFormat>
  <Paragraphs>19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Bereczk Bálint</cp:lastModifiedBy>
  <cp:revision>9</cp:revision>
  <dcterms:created xsi:type="dcterms:W3CDTF">2025-03-25T21:13:45Z</dcterms:created>
  <dcterms:modified xsi:type="dcterms:W3CDTF">2025-03-26T08:58:04Z</dcterms:modified>
</cp:coreProperties>
</file>