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00325A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501D5-125B-4816-852B-669D0A3FE52D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08BAD0-C976-4701-88E7-0CCAC1D0B6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72242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08BAD0-C976-4701-88E7-0CCAC1D0B6D7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8576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gradFill>
            <a:gsLst>
              <a:gs pos="5000">
                <a:srgbClr val="5AAA8C"/>
              </a:gs>
              <a:gs pos="50000">
                <a:schemeClr val="bg1">
                  <a:alpha val="0"/>
                  <a:lumMod val="0"/>
                  <a:lumOff val="100000"/>
                </a:schemeClr>
              </a:gs>
              <a:gs pos="100000">
                <a:srgbClr val="5AAA8C"/>
              </a:gs>
            </a:gsLst>
            <a:lin ang="10800000" scaled="1"/>
          </a:gradFill>
        </p:spPr>
        <p:txBody>
          <a:bodyPr anchor="b"/>
          <a:lstStyle>
            <a:lvl1pPr algn="ctr">
              <a:defRPr sz="6000">
                <a:solidFill>
                  <a:srgbClr val="00325A"/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70EDD5A3-7FB4-4EB8-B9D5-5121419A2C6A}"/>
              </a:ext>
            </a:extLst>
          </p:cNvPr>
          <p:cNvSpPr/>
          <p:nvPr userDrawn="1"/>
        </p:nvSpPr>
        <p:spPr>
          <a:xfrm>
            <a:off x="274320" y="5257800"/>
            <a:ext cx="1423851" cy="1463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Téglalap 7">
            <a:extLst>
              <a:ext uri="{FF2B5EF4-FFF2-40B4-BE49-F238E27FC236}">
                <a16:creationId xmlns:a16="http://schemas.microsoft.com/office/drawing/2014/main" id="{2F400396-12D9-4571-874E-CAC9AF20927A}"/>
              </a:ext>
            </a:extLst>
          </p:cNvPr>
          <p:cNvSpPr/>
          <p:nvPr userDrawn="1"/>
        </p:nvSpPr>
        <p:spPr>
          <a:xfrm>
            <a:off x="10345783" y="5094514"/>
            <a:ext cx="1724297" cy="1763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Click="0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Click="0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Click="0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Click="0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Click="0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325A"/>
                </a:solidFill>
              </a:defRPr>
            </a:lvl1pPr>
            <a:lvl2pPr>
              <a:defRPr>
                <a:solidFill>
                  <a:srgbClr val="00325A"/>
                </a:solidFill>
              </a:defRPr>
            </a:lvl2pPr>
            <a:lvl3pPr>
              <a:defRPr>
                <a:solidFill>
                  <a:srgbClr val="00325A"/>
                </a:solidFill>
              </a:defRPr>
            </a:lvl3pPr>
            <a:lvl4pPr>
              <a:defRPr>
                <a:solidFill>
                  <a:srgbClr val="00325A"/>
                </a:solidFill>
              </a:defRPr>
            </a:lvl4pPr>
            <a:lvl5pPr>
              <a:defRPr>
                <a:solidFill>
                  <a:srgbClr val="00325A"/>
                </a:solidFill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Click="0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Click="0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Click="0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Click="0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Click="0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Click="0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7000">
                <a:srgbClr val="5AAA8C"/>
              </a:gs>
              <a:gs pos="50000">
                <a:schemeClr val="bg1">
                  <a:alpha val="0"/>
                  <a:lumMod val="0"/>
                  <a:lumOff val="100000"/>
                </a:schemeClr>
              </a:gs>
              <a:gs pos="93000">
                <a:srgbClr val="5AAA8C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lefelé mutató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238A7C4-5AA4-4DFD-8566-D907DDC53CB4}"/>
              </a:ext>
            </a:extLst>
          </p:cNvPr>
          <p:cNvSpPr/>
          <p:nvPr userDrawn="1"/>
        </p:nvSpPr>
        <p:spPr>
          <a:xfrm>
            <a:off x="459377" y="5406255"/>
            <a:ext cx="757646" cy="1325563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Nyíl: lefelé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1494561-13CD-4847-9363-CC4238C4A4ED}"/>
              </a:ext>
            </a:extLst>
          </p:cNvPr>
          <p:cNvSpPr/>
          <p:nvPr userDrawn="1"/>
        </p:nvSpPr>
        <p:spPr>
          <a:xfrm rot="10800000">
            <a:off x="10842172" y="5395912"/>
            <a:ext cx="757646" cy="1325563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  <a:gradFill flip="none" rotWithShape="1">
            <a:gsLst>
              <a:gs pos="0">
                <a:srgbClr val="5AAA8C"/>
              </a:gs>
              <a:gs pos="50000">
                <a:schemeClr val="bg1"/>
              </a:gs>
              <a:gs pos="100000">
                <a:srgbClr val="5AAA8C"/>
              </a:gs>
            </a:gsLst>
            <a:lin ang="10800000" scaled="1"/>
            <a:tileRect/>
          </a:gradFill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E2F7C55-2A99-4B2B-BEBA-22C4B55447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162315"/>
            <a:ext cx="9083950" cy="2695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Click="0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Click="0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7000">
                <a:srgbClr val="5AAA8C">
                  <a:alpha val="76000"/>
                </a:srgbClr>
              </a:gs>
              <a:gs pos="50000">
                <a:schemeClr val="bg1">
                  <a:alpha val="0"/>
                  <a:lumMod val="0"/>
                  <a:lumOff val="100000"/>
                </a:schemeClr>
              </a:gs>
              <a:gs pos="93000">
                <a:srgbClr val="5AAA8C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 </a:t>
            </a:r>
            <a:r>
              <a:rPr lang="hu-HU" sz="3600" dirty="0">
                <a:cs typeface="Arial" panose="020B0604020202020204" pitchFamily="34" charset="0"/>
              </a:rPr>
              <a:t>és add meg mobiltelefonszámodat!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8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Click="0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 descr="123456789&#10;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9D7EE829-1D52-4F84-9F59-F7924D94ABC8}"/>
              </a:ext>
            </a:extLst>
          </p:cNvPr>
          <p:cNvSpPr txBox="1"/>
          <p:nvPr/>
        </p:nvSpPr>
        <p:spPr>
          <a:xfrm>
            <a:off x="1686889" y="4133776"/>
            <a:ext cx="10410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123456789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Click="0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690688"/>
            <a:ext cx="3025462" cy="448627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  <p:sp>
        <p:nvSpPr>
          <p:cNvPr id="2" name="Ellipszis 1">
            <a:extLst>
              <a:ext uri="{FF2B5EF4-FFF2-40B4-BE49-F238E27FC236}">
                <a16:creationId xmlns:a16="http://schemas.microsoft.com/office/drawing/2014/main" id="{A7F0CFF6-C4BC-4597-8F68-1007144B1675}"/>
              </a:ext>
            </a:extLst>
          </p:cNvPr>
          <p:cNvSpPr/>
          <p:nvPr/>
        </p:nvSpPr>
        <p:spPr>
          <a:xfrm>
            <a:off x="1322363" y="4001293"/>
            <a:ext cx="507800" cy="487259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6">
            <a:extLst>
              <a:ext uri="{FF2B5EF4-FFF2-40B4-BE49-F238E27FC236}">
                <a16:creationId xmlns:a16="http://schemas.microsoft.com/office/drawing/2014/main" id="{1BAEE2C2-9D79-49FE-BED6-691A4A2473CD}"/>
              </a:ext>
            </a:extLst>
          </p:cNvPr>
          <p:cNvSpPr/>
          <p:nvPr/>
        </p:nvSpPr>
        <p:spPr>
          <a:xfrm>
            <a:off x="1322363" y="3379097"/>
            <a:ext cx="507800" cy="487259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105F9915-EAC7-4A65-9368-EA9BFB0493C7}"/>
              </a:ext>
            </a:extLst>
          </p:cNvPr>
          <p:cNvSpPr/>
          <p:nvPr/>
        </p:nvSpPr>
        <p:spPr>
          <a:xfrm>
            <a:off x="1322363" y="2756901"/>
            <a:ext cx="507800" cy="487259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384A2D2B-47BD-4BD2-A6B0-2035EBE6FC71}"/>
              </a:ext>
            </a:extLst>
          </p:cNvPr>
          <p:cNvSpPr/>
          <p:nvPr/>
        </p:nvSpPr>
        <p:spPr>
          <a:xfrm>
            <a:off x="2593013" y="4001292"/>
            <a:ext cx="507800" cy="487259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5B99FC86-6A7C-4E97-ABF9-45DA0531C00E}"/>
              </a:ext>
            </a:extLst>
          </p:cNvPr>
          <p:cNvSpPr/>
          <p:nvPr/>
        </p:nvSpPr>
        <p:spPr>
          <a:xfrm>
            <a:off x="2606707" y="3379096"/>
            <a:ext cx="507800" cy="487259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A72766C6-A767-4B57-9F90-1E880F7C401B}"/>
              </a:ext>
            </a:extLst>
          </p:cNvPr>
          <p:cNvSpPr/>
          <p:nvPr/>
        </p:nvSpPr>
        <p:spPr>
          <a:xfrm>
            <a:off x="2606707" y="2756900"/>
            <a:ext cx="507800" cy="487259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10A119BD-8B0F-4DFF-8334-268F4BC77EDA}"/>
              </a:ext>
            </a:extLst>
          </p:cNvPr>
          <p:cNvSpPr/>
          <p:nvPr/>
        </p:nvSpPr>
        <p:spPr>
          <a:xfrm>
            <a:off x="1969554" y="2756900"/>
            <a:ext cx="507800" cy="487259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4372AA1C-B84E-4CFE-93CB-21E505C9169F}"/>
              </a:ext>
            </a:extLst>
          </p:cNvPr>
          <p:cNvSpPr/>
          <p:nvPr/>
        </p:nvSpPr>
        <p:spPr>
          <a:xfrm>
            <a:off x="1969554" y="3379096"/>
            <a:ext cx="507800" cy="487259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Click="0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Click="0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108</Words>
  <Application>Microsoft Office PowerPoint</Application>
  <PresentationFormat>Szélesvásznú</PresentationFormat>
  <Paragraphs>19</Paragraphs>
  <Slides>6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Aptos</vt:lpstr>
      <vt:lpstr>Arial</vt:lpstr>
      <vt:lpstr>Arial Rounded MT Bold</vt:lpstr>
      <vt:lpstr>Calibri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Bartl Olivér István</cp:lastModifiedBy>
  <cp:revision>8</cp:revision>
  <dcterms:created xsi:type="dcterms:W3CDTF">2025-03-25T21:13:45Z</dcterms:created>
  <dcterms:modified xsi:type="dcterms:W3CDTF">2025-03-26T07:59:16Z</dcterms:modified>
</cp:coreProperties>
</file>