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12177DAD-7056-442F-B559-4E9F2C81AC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0C4350D-F7CB-4CD6-9AD1-51E5C27A46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56885-A721-4D32-8335-61ACFC844E61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9C5C54A3-3CEC-4586-B762-32E71AACD3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89BDE62-F20C-4427-AC08-1DA1FB9D8C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90661-BBB3-4836-9F50-4603A2FCF63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3617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</a:defRPr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93000">
                <a:srgbClr val="5AAA8C"/>
              </a:gs>
              <a:gs pos="5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7ED7F33-DEF8-4EFB-8322-0BE23EC84D82}"/>
              </a:ext>
            </a:extLst>
          </p:cNvPr>
          <p:cNvSpPr/>
          <p:nvPr userDrawn="1"/>
        </p:nvSpPr>
        <p:spPr>
          <a:xfrm>
            <a:off x="838200" y="5199017"/>
            <a:ext cx="637903" cy="977945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46E43DC-DEEE-468A-9595-17359A548F1C}"/>
              </a:ext>
            </a:extLst>
          </p:cNvPr>
          <p:cNvSpPr/>
          <p:nvPr userDrawn="1"/>
        </p:nvSpPr>
        <p:spPr>
          <a:xfrm>
            <a:off x="10715897" y="5199016"/>
            <a:ext cx="637903" cy="977947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E783CC2-D44A-43FF-B92B-6778A5311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93000">
                <a:srgbClr val="5AAA8C"/>
              </a:gs>
              <a:gs pos="5000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99CAFEBB-EAAA-4C64-B9AA-0BCEB465312D}"/>
              </a:ext>
            </a:extLst>
          </p:cNvPr>
          <p:cNvSpPr txBox="1"/>
          <p:nvPr/>
        </p:nvSpPr>
        <p:spPr>
          <a:xfrm>
            <a:off x="1570639" y="4001294"/>
            <a:ext cx="1228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rgbClr val="00325A"/>
                </a:solidFill>
                <a:latin typeface="Arial Rounded bold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252" y="4044094"/>
            <a:ext cx="1685925" cy="1695450"/>
          </a:xfrm>
          <a:prstGeom prst="rect">
            <a:avLst/>
          </a:prstGeom>
        </p:spPr>
      </p:pic>
      <p:sp>
        <p:nvSpPr>
          <p:cNvPr id="3" name="Folyamatábra: Bekötés 2">
            <a:extLst>
              <a:ext uri="{FF2B5EF4-FFF2-40B4-BE49-F238E27FC236}">
                <a16:creationId xmlns:a16="http://schemas.microsoft.com/office/drawing/2014/main" id="{CCAC3DCE-C7B5-4DF4-9A08-70769C662EA0}"/>
              </a:ext>
            </a:extLst>
          </p:cNvPr>
          <p:cNvSpPr/>
          <p:nvPr/>
        </p:nvSpPr>
        <p:spPr>
          <a:xfrm>
            <a:off x="1153551" y="342900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Folyamatábra: Bekötés 8">
            <a:extLst>
              <a:ext uri="{FF2B5EF4-FFF2-40B4-BE49-F238E27FC236}">
                <a16:creationId xmlns:a16="http://schemas.microsoft.com/office/drawing/2014/main" id="{DB741F39-0C8D-454A-BA15-D57437D3FCF1}"/>
              </a:ext>
            </a:extLst>
          </p:cNvPr>
          <p:cNvSpPr/>
          <p:nvPr/>
        </p:nvSpPr>
        <p:spPr>
          <a:xfrm>
            <a:off x="1165786" y="405436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Folyamatábra: Bekötés 10">
            <a:extLst>
              <a:ext uri="{FF2B5EF4-FFF2-40B4-BE49-F238E27FC236}">
                <a16:creationId xmlns:a16="http://schemas.microsoft.com/office/drawing/2014/main" id="{EBC82290-F79D-4216-BD4A-9F91E164F437}"/>
              </a:ext>
            </a:extLst>
          </p:cNvPr>
          <p:cNvSpPr/>
          <p:nvPr/>
        </p:nvSpPr>
        <p:spPr>
          <a:xfrm>
            <a:off x="1770054" y="342900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Folyamatábra: Bekötés 11">
            <a:extLst>
              <a:ext uri="{FF2B5EF4-FFF2-40B4-BE49-F238E27FC236}">
                <a16:creationId xmlns:a16="http://schemas.microsoft.com/office/drawing/2014/main" id="{653ABE18-4402-45B1-BC3E-81FC001C2CCF}"/>
              </a:ext>
            </a:extLst>
          </p:cNvPr>
          <p:cNvSpPr/>
          <p:nvPr/>
        </p:nvSpPr>
        <p:spPr>
          <a:xfrm>
            <a:off x="2382774" y="3423867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Folyamatábra: Bekötés 12">
            <a:extLst>
              <a:ext uri="{FF2B5EF4-FFF2-40B4-BE49-F238E27FC236}">
                <a16:creationId xmlns:a16="http://schemas.microsoft.com/office/drawing/2014/main" id="{10B4961B-12C5-410E-88B4-0E2F14314D04}"/>
              </a:ext>
            </a:extLst>
          </p:cNvPr>
          <p:cNvSpPr/>
          <p:nvPr/>
        </p:nvSpPr>
        <p:spPr>
          <a:xfrm>
            <a:off x="2382774" y="405436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Folyamatábra: Bekötés 13">
            <a:extLst>
              <a:ext uri="{FF2B5EF4-FFF2-40B4-BE49-F238E27FC236}">
                <a16:creationId xmlns:a16="http://schemas.microsoft.com/office/drawing/2014/main" id="{EEB31161-91DB-4E00-8114-1A24C69D3415}"/>
              </a:ext>
            </a:extLst>
          </p:cNvPr>
          <p:cNvSpPr/>
          <p:nvPr/>
        </p:nvSpPr>
        <p:spPr>
          <a:xfrm>
            <a:off x="1151148" y="2803640"/>
            <a:ext cx="548640" cy="582560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Folyamatábra: Bekötés 14">
            <a:extLst>
              <a:ext uri="{FF2B5EF4-FFF2-40B4-BE49-F238E27FC236}">
                <a16:creationId xmlns:a16="http://schemas.microsoft.com/office/drawing/2014/main" id="{BD5BD286-1EAE-4C04-BACE-AD316BFB81D4}"/>
              </a:ext>
            </a:extLst>
          </p:cNvPr>
          <p:cNvSpPr/>
          <p:nvPr/>
        </p:nvSpPr>
        <p:spPr>
          <a:xfrm>
            <a:off x="1770054" y="280364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Folyamatábra: Bekötés 15">
            <a:extLst>
              <a:ext uri="{FF2B5EF4-FFF2-40B4-BE49-F238E27FC236}">
                <a16:creationId xmlns:a16="http://schemas.microsoft.com/office/drawing/2014/main" id="{EF294B2F-E6AC-4F8E-9A41-2C1417429FF8}"/>
              </a:ext>
            </a:extLst>
          </p:cNvPr>
          <p:cNvSpPr/>
          <p:nvPr/>
        </p:nvSpPr>
        <p:spPr>
          <a:xfrm>
            <a:off x="2382774" y="2803640"/>
            <a:ext cx="548640" cy="572294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2" baseType="lpstr">
      <vt:lpstr>Aptos</vt:lpstr>
      <vt:lpstr>Arial</vt:lpstr>
      <vt:lpstr>Arial Rounded bold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Hollós Dániel</cp:lastModifiedBy>
  <cp:revision>10</cp:revision>
  <dcterms:created xsi:type="dcterms:W3CDTF">2025-03-25T21:13:45Z</dcterms:created>
  <dcterms:modified xsi:type="dcterms:W3CDTF">2025-03-26T07:59:18Z</dcterms:modified>
</cp:coreProperties>
</file>