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FFFFFF"/>
    <a:srgbClr val="00CC66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9" name="Cím 8">
            <a:extLst>
              <a:ext uri="{FF2B5EF4-FFF2-40B4-BE49-F238E27FC236}">
                <a16:creationId xmlns:a16="http://schemas.microsoft.com/office/drawing/2014/main" id="{E4D352E6-CFF5-4E02-BB54-29E7197BE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Cím 6">
            <a:extLst>
              <a:ext uri="{FF2B5EF4-FFF2-40B4-BE49-F238E27FC236}">
                <a16:creationId xmlns:a16="http://schemas.microsoft.com/office/drawing/2014/main" id="{28C02687-413A-4C66-B456-EFECE450C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80000">
                <a:srgbClr val="FFFFFF"/>
              </a:gs>
              <a:gs pos="20000">
                <a:srgbClr val="FFFFFF"/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9" name="Nyíl: lefelé mutató 8">
            <a:hlinkClick r:id="" action="ppaction://hlinkshowjump?jump=previousslide" tooltip="előző"/>
            <a:extLst>
              <a:ext uri="{FF2B5EF4-FFF2-40B4-BE49-F238E27FC236}">
                <a16:creationId xmlns:a16="http://schemas.microsoft.com/office/drawing/2014/main" id="{9AA29BDD-6517-4454-BE50-C4A3DEECC8EF}"/>
              </a:ext>
            </a:extLst>
          </p:cNvPr>
          <p:cNvSpPr/>
          <p:nvPr userDrawn="1"/>
        </p:nvSpPr>
        <p:spPr>
          <a:xfrm rot="10800000">
            <a:off x="845127" y="5623791"/>
            <a:ext cx="706582" cy="985693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hlinkClick r:id="" action="ppaction://hlinkshowjump?jump=nextslide" tooltip="következő"/>
            <a:extLst>
              <a:ext uri="{FF2B5EF4-FFF2-40B4-BE49-F238E27FC236}">
                <a16:creationId xmlns:a16="http://schemas.microsoft.com/office/drawing/2014/main" id="{23274CCC-9BF6-4690-91E6-EE11016585C7}"/>
              </a:ext>
            </a:extLst>
          </p:cNvPr>
          <p:cNvSpPr/>
          <p:nvPr userDrawn="1"/>
        </p:nvSpPr>
        <p:spPr>
          <a:xfrm>
            <a:off x="10640291" y="5623790"/>
            <a:ext cx="706582" cy="985693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DE3AF1B-AEF0-4FF7-A65C-E8EDA58CE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80000">
                <a:srgbClr val="FFFFFF"/>
              </a:gs>
              <a:gs pos="20000">
                <a:srgbClr val="FFFFFF"/>
              </a:gs>
              <a:gs pos="100000">
                <a:srgbClr val="5AAA8C"/>
              </a:gs>
            </a:gsLst>
            <a:lin ang="108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Rácz Adél</cp:lastModifiedBy>
  <cp:revision>15</cp:revision>
  <dcterms:created xsi:type="dcterms:W3CDTF">2025-03-25T21:13:45Z</dcterms:created>
  <dcterms:modified xsi:type="dcterms:W3CDTF">2025-03-26T07:52:05Z</dcterms:modified>
</cp:coreProperties>
</file>