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4530460-4212-42B1-BE72-A414175E99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58E47824-3F2B-4CF3-9F2B-AF60B9B20B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A67F628-D9B2-4F61-AE6B-F220ECF33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7D31-5CAF-48DF-8379-A1BA30FB4B2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259E93B-258F-430B-88E4-9C39759EB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7D3F986-BC84-4AAF-B82C-339EFF401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7BFFD-06E1-4B8B-AE4E-BD66ADBF9BA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3421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49815C6-69E8-41E5-9A29-310C0C0A0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61417D3B-F30E-43B4-BCE4-C268BE9115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C0F0A4B-4D3E-42A0-87D2-22FE79B59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7D31-5CAF-48DF-8379-A1BA30FB4B2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DF0451F-C9AE-4EB1-AB8D-A5016EF57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77F3BB0-A13D-4E80-B3DC-3DFD26C81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7BFFD-06E1-4B8B-AE4E-BD66ADBF9BA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6985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A5AC7748-EA6A-4CA8-B7DE-D600ADC7CE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DD31AB08-B666-4D45-A1D0-84A8FDB9D3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3D427C1-A2D7-4BB5-A5C4-83A5132E3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7D31-5CAF-48DF-8379-A1BA30FB4B2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4844710-8F78-49B6-8458-DD645CC8F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23BC8D2-59E6-4B77-A6EA-B80A1615A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7BFFD-06E1-4B8B-AE4E-BD66ADBF9BA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5049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DFB52ED-C6A2-4A1B-B1AB-CA99C75A1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DB449FC-6DE0-43E2-AAA3-624353AC6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55ADC49-3040-4B38-A7A7-17D2149D3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7D31-5CAF-48DF-8379-A1BA30FB4B2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4FE0A73-B368-489A-965B-6277F3CF4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621133B-7D94-4123-A699-168BBC8AC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7BFFD-06E1-4B8B-AE4E-BD66ADBF9BA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81524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47F02C7-8935-4F61-B24D-EA8AD0883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1F7C07D6-5C94-4A00-A624-A3EA9DAB5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3911853-28C8-48DB-9BBE-8B39C7ACE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7D31-5CAF-48DF-8379-A1BA30FB4B2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BB26FBC-8285-46BF-9445-1C742CC98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93B55B5-4F6A-4BB3-BA66-25A797E6F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7BFFD-06E1-4B8B-AE4E-BD66ADBF9BA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496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796F144-04FA-4765-AB2F-FEB8BA54B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678B4ED-8E62-409A-8639-D4C84FD6E6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C1038922-B1D8-48F8-B996-5DD409BBA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4137CD3-3D68-47B5-BAEF-A1910233E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7D31-5CAF-48DF-8379-A1BA30FB4B2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562FF67-3523-4B24-BDEB-8AF9C92E2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CAA1979D-A780-4772-A1BE-1B447FE65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7BFFD-06E1-4B8B-AE4E-BD66ADBF9BA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1779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2DE9C71-FB3E-4094-8C05-DD90BA3E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E473F0A-2600-4908-8B14-1541AD9AF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8EA67CF8-4052-49A7-BDD6-AF73CDE03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1CA8B3D4-4F7D-437B-8462-53504E5633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CF0BB842-87FD-4FA7-8918-98AA0094F0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3EEB5947-EDB1-4750-B0E9-72DEE8E70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7D31-5CAF-48DF-8379-A1BA30FB4B2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0E985AE2-94C5-4B3A-BD9E-310D22226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6B2CD9D0-A5A3-4C54-AC78-EE20AD71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7BFFD-06E1-4B8B-AE4E-BD66ADBF9BA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7613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C1020C-0360-43A1-B0C4-E56F56124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EE27F05F-6283-471E-B583-5609F6AA0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7D31-5CAF-48DF-8379-A1BA30FB4B2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28731802-4320-4CDB-8DEE-5CE145FE3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2FB86D8-0591-4331-9F29-9B6B22DC2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7BFFD-06E1-4B8B-AE4E-BD66ADBF9BA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235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AAF03912-716E-4A54-AD71-20EB77F75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7D31-5CAF-48DF-8379-A1BA30FB4B2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78495D4B-9DE4-49C5-8918-6B0990B1E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FC87AE6-3528-4A5B-993F-08B22625F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7BFFD-06E1-4B8B-AE4E-BD66ADBF9BA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29050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7B1A81B-FD50-4FB8-B9D4-292A6BCD5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3CC498A-CEB4-48BB-AD0E-17859CBD8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F3BAA7FC-D012-4215-8D85-2BF6E309DB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E076FBFD-6D9B-4AB7-9E4D-6B19936D5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7D31-5CAF-48DF-8379-A1BA30FB4B2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0DE4D41B-65C0-4CF7-8CD2-621B16911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549C87FC-FB82-4142-AE69-3A5C1603B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7BFFD-06E1-4B8B-AE4E-BD66ADBF9BA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149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545063D-EB45-451B-AE52-49D04471A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95D1515A-8B9A-455A-B44E-4D389EAB4B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465F51F2-E5B0-4B62-A5D5-093B7A75A1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E5DF8A4-25F0-4E0A-BF1C-F30407CF7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7D31-5CAF-48DF-8379-A1BA30FB4B2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72958B3-558A-4FD1-A90E-20C7BBD32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089FFD34-9115-4460-BEC6-A2F475654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7BFFD-06E1-4B8B-AE4E-BD66ADBF9BA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3806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58281DB-3A94-4F2B-AB09-7AA5B44B2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578FB31-99B3-49CC-8B65-FFF350EC9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590F19B-5E1F-40C3-B484-74EF51DF7F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77D31-5CAF-48DF-8379-A1BA30FB4B2E}" type="datetimeFigureOut">
              <a:rPr lang="hu-HU" smtClean="0"/>
              <a:t>2021. 11. 14.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AFC845D-23D1-42B0-B971-684431F77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F7712FE-886D-4BD4-A8FD-A92C1BA5F6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7BFFD-06E1-4B8B-AE4E-BD66ADBF9BA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97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4B694C6-9131-49FC-8A00-762C84EFFD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Bemutatkozik az ELTE IK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31868A78-FFAE-4F37-8C77-DB0236A261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Lágymányosi Loránd</a:t>
            </a:r>
          </a:p>
        </p:txBody>
      </p:sp>
    </p:spTree>
    <p:extLst>
      <p:ext uri="{BB962C8B-B14F-4D97-AF65-F5344CB8AC3E}">
        <p14:creationId xmlns:p14="http://schemas.microsoft.com/office/powerpoint/2010/main" val="3603048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B515426-3246-4EDE-A124-EEA0EE5B8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Az ELTE IK számokban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BD53E56-092B-429F-BE90-D767493C1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Informatikusok képzése magas színvonalon 1972 óta</a:t>
            </a:r>
          </a:p>
          <a:p>
            <a:r>
              <a:rPr lang="hu-HU" dirty="0"/>
              <a:t>Évente 650-700 új hallgató</a:t>
            </a:r>
          </a:p>
          <a:p>
            <a:r>
              <a:rPr lang="hu-HU" dirty="0"/>
              <a:t>A 128 oktató kétharmada tudományos fokozattal rendelkezik</a:t>
            </a:r>
          </a:p>
        </p:txBody>
      </p:sp>
    </p:spTree>
    <p:extLst>
      <p:ext uri="{BB962C8B-B14F-4D97-AF65-F5344CB8AC3E}">
        <p14:creationId xmlns:p14="http://schemas.microsoft.com/office/powerpoint/2010/main" val="5838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40C2143-879E-4C1D-A5FC-AC2616E6E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Intézetek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7E0762A-B7D4-4EA8-8869-8AA99A04A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Informatikatudományi Intézet</a:t>
            </a:r>
          </a:p>
          <a:p>
            <a:r>
              <a:rPr lang="hu-HU" dirty="0"/>
              <a:t>Térképtudományi és </a:t>
            </a:r>
            <a:r>
              <a:rPr lang="hu-HU" dirty="0" err="1"/>
              <a:t>Geoinformatikai</a:t>
            </a:r>
            <a:r>
              <a:rPr lang="hu-HU" dirty="0"/>
              <a:t> Intézet</a:t>
            </a:r>
          </a:p>
          <a:p>
            <a:r>
              <a:rPr lang="hu-HU" dirty="0"/>
              <a:t>Egyetemi-Vállalati Együttműködési Intézet</a:t>
            </a:r>
          </a:p>
          <a:p>
            <a:r>
              <a:rPr lang="hu-HU" dirty="0"/>
              <a:t>Savaria Műszaki Intézet</a:t>
            </a:r>
          </a:p>
        </p:txBody>
      </p:sp>
    </p:spTree>
    <p:extLst>
      <p:ext uri="{BB962C8B-B14F-4D97-AF65-F5344CB8AC3E}">
        <p14:creationId xmlns:p14="http://schemas.microsoft.com/office/powerpoint/2010/main" val="1653322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1062BF35-5F79-4E54-8C46-147A97378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Képzések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483A3539-459F-462E-959E-A7EE2766CA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Alapképzések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A842A603-E2C6-4404-88F5-CFD554E41A0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u-HU" dirty="0"/>
              <a:t>Programtervező informatikus</a:t>
            </a:r>
          </a:p>
          <a:p>
            <a:r>
              <a:rPr lang="hu-HU" dirty="0"/>
              <a:t>Gépészmérnök</a:t>
            </a:r>
          </a:p>
          <a:p>
            <a:r>
              <a:rPr lang="hu-HU" dirty="0"/>
              <a:t>Műszaki menedzser alapképzés</a:t>
            </a:r>
          </a:p>
        </p:txBody>
      </p:sp>
      <p:sp>
        <p:nvSpPr>
          <p:cNvPr id="7" name="Szöveg helye 6">
            <a:extLst>
              <a:ext uri="{FF2B5EF4-FFF2-40B4-BE49-F238E27FC236}">
                <a16:creationId xmlns:a16="http://schemas.microsoft.com/office/drawing/2014/main" id="{9E68EC7C-0D71-4359-B1BE-1F08CE8513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hu-HU" dirty="0"/>
              <a:t>Mesterképzések</a:t>
            </a:r>
          </a:p>
        </p:txBody>
      </p:sp>
      <p:sp>
        <p:nvSpPr>
          <p:cNvPr id="8" name="Tartalom helye 7">
            <a:extLst>
              <a:ext uri="{FF2B5EF4-FFF2-40B4-BE49-F238E27FC236}">
                <a16:creationId xmlns:a16="http://schemas.microsoft.com/office/drawing/2014/main" id="{BE431B3F-F662-47D2-865B-F7141B01C85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hu-HU" dirty="0"/>
              <a:t>Programtervező informatikus</a:t>
            </a:r>
          </a:p>
          <a:p>
            <a:r>
              <a:rPr lang="hu-HU" dirty="0"/>
              <a:t>Autonómrendszer-informatikus</a:t>
            </a:r>
          </a:p>
          <a:p>
            <a:r>
              <a:rPr lang="hu-HU" dirty="0"/>
              <a:t>Térképész</a:t>
            </a:r>
          </a:p>
          <a:p>
            <a:r>
              <a:rPr lang="hu-HU" dirty="0"/>
              <a:t>EIT Digital (angol nyelvű mesterképzés, kettős diplomával)</a:t>
            </a:r>
          </a:p>
        </p:txBody>
      </p:sp>
    </p:spTree>
    <p:extLst>
      <p:ext uri="{BB962C8B-B14F-4D97-AF65-F5344CB8AC3E}">
        <p14:creationId xmlns:p14="http://schemas.microsoft.com/office/powerpoint/2010/main" val="1143831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63</Words>
  <Application>Microsoft Office PowerPoint</Application>
  <PresentationFormat>Szélesvásznú</PresentationFormat>
  <Paragraphs>21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Office-téma</vt:lpstr>
      <vt:lpstr>Bemutatkozik az ELTE IK</vt:lpstr>
      <vt:lpstr>Az ELTE IK számokban</vt:lpstr>
      <vt:lpstr>Intézetek</vt:lpstr>
      <vt:lpstr>Képzések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Bemutatkozik az ELTE IK</dc:title>
  <dc:creator>Bernát Péter</dc:creator>
  <cp:lastModifiedBy>Bernát Péter</cp:lastModifiedBy>
  <cp:revision>1</cp:revision>
  <dcterms:created xsi:type="dcterms:W3CDTF">2021-11-14T19:56:27Z</dcterms:created>
  <dcterms:modified xsi:type="dcterms:W3CDTF">2021-11-14T19:58:22Z</dcterms:modified>
</cp:coreProperties>
</file>