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8" r:id="rId3"/>
    <p:sldId id="259" r:id="rId4"/>
    <p:sldId id="260" r:id="rId5"/>
    <p:sldId id="262" r:id="rId6"/>
    <p:sldId id="261" r:id="rId7"/>
    <p:sldId id="263" r:id="rId8"/>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F4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6933" autoAdjust="0"/>
  </p:normalViewPr>
  <p:slideViewPr>
    <p:cSldViewPr showGuides="1">
      <p:cViewPr>
        <p:scale>
          <a:sx n="50" d="100"/>
          <a:sy n="50" d="100"/>
        </p:scale>
        <p:origin x="1046" y="259"/>
      </p:cViewPr>
      <p:guideLst>
        <p:guide orient="horz" pos="2160"/>
        <p:guide pos="3840"/>
      </p:guideLst>
    </p:cSldViewPr>
  </p:slideViewPr>
  <p:notesTextViewPr>
    <p:cViewPr>
      <p:scale>
        <a:sx n="1" d="1"/>
        <a:sy n="1" d="1"/>
      </p:scale>
      <p:origin x="0" y="0"/>
    </p:cViewPr>
  </p:notesTextViewPr>
  <p:gridSpacing cx="360000" cy="360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643770-0979-45FC-AD26-849ADB531A74}" type="datetimeFigureOut">
              <a:rPr lang="hu-HU" smtClean="0"/>
              <a:t>2026. 04. 01.</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AC9DC4-3A8C-4065-A408-377C89ABED07}" type="slidenum">
              <a:rPr lang="hu-HU" smtClean="0"/>
              <a:t>‹#›</a:t>
            </a:fld>
            <a:endParaRPr lang="hu-HU"/>
          </a:p>
        </p:txBody>
      </p:sp>
    </p:spTree>
    <p:extLst>
      <p:ext uri="{BB962C8B-B14F-4D97-AF65-F5344CB8AC3E}">
        <p14:creationId xmlns:p14="http://schemas.microsoft.com/office/powerpoint/2010/main" val="286121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Róma gyakran kapja az „Örök város” becenevet, ami nem véletlen. A hagyomány szerint Kr. e. 753-ban alapították, bár ez inkább legenda, mint pontos történelmi dátum. Ami igazán különleges, hogy a város gyakorlatilag több korszak egymásra épüléséből áll. Ha sétálsz benne, simán előfordul, hogy egy modern utca alatt római kori romok vannak, az alatt pedig még régebbi rétegek. Ez olyan, mintha egy „történelmi </a:t>
            </a:r>
            <a:r>
              <a:rPr lang="hu-HU" dirty="0" err="1"/>
              <a:t>lasagne</a:t>
            </a:r>
            <a:r>
              <a:rPr lang="hu-HU" dirty="0"/>
              <a:t>” lenne.</a:t>
            </a:r>
          </a:p>
        </p:txBody>
      </p:sp>
      <p:sp>
        <p:nvSpPr>
          <p:cNvPr id="4" name="Dia számának helye 3"/>
          <p:cNvSpPr>
            <a:spLocks noGrp="1"/>
          </p:cNvSpPr>
          <p:nvPr>
            <p:ph type="sldNum" sz="quarter" idx="5"/>
          </p:nvPr>
        </p:nvSpPr>
        <p:spPr/>
        <p:txBody>
          <a:bodyPr/>
          <a:lstStyle/>
          <a:p>
            <a:fld id="{18AC9DC4-3A8C-4065-A408-377C89ABED07}" type="slidenum">
              <a:rPr lang="hu-HU" smtClean="0"/>
              <a:t>2</a:t>
            </a:fld>
            <a:endParaRPr lang="hu-HU"/>
          </a:p>
        </p:txBody>
      </p:sp>
    </p:spTree>
    <p:extLst>
      <p:ext uri="{BB962C8B-B14F-4D97-AF65-F5344CB8AC3E}">
        <p14:creationId xmlns:p14="http://schemas.microsoft.com/office/powerpoint/2010/main" val="729661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 Colosseum az egyik legismertebb épület a világon, és még ma is elképesztő belegondolni, mire volt képes a Római Birodalom. Ez az amfiteátrum több tízezer embert tudott befogadni, és nemcsak gladiátorharcokat rendeztek benne, hanem egészen extrém látványosságokat is, például állatviadalokat vagy akár mesterséges „tengeri csatákat”. Az egész arra emlékeztet, hogy a szórakoztatás már az ókorban is hatalmas tömegeket vonzott.</a:t>
            </a:r>
          </a:p>
        </p:txBody>
      </p:sp>
      <p:sp>
        <p:nvSpPr>
          <p:cNvPr id="4" name="Dia számának helye 3"/>
          <p:cNvSpPr>
            <a:spLocks noGrp="1"/>
          </p:cNvSpPr>
          <p:nvPr>
            <p:ph type="sldNum" sz="quarter" idx="5"/>
          </p:nvPr>
        </p:nvSpPr>
        <p:spPr/>
        <p:txBody>
          <a:bodyPr/>
          <a:lstStyle/>
          <a:p>
            <a:fld id="{18AC9DC4-3A8C-4065-A408-377C89ABED07}" type="slidenum">
              <a:rPr lang="hu-HU" smtClean="0"/>
              <a:t>3</a:t>
            </a:fld>
            <a:endParaRPr lang="hu-HU"/>
          </a:p>
        </p:txBody>
      </p:sp>
    </p:spTree>
    <p:extLst>
      <p:ext uri="{BB962C8B-B14F-4D97-AF65-F5344CB8AC3E}">
        <p14:creationId xmlns:p14="http://schemas.microsoft.com/office/powerpoint/2010/main" val="1662633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E9A9C-C48E-151B-C9C4-685289AF2079}"/>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DF941925-DA5C-41E1-00FB-380669144E9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2885BDE5-F6D6-1F8C-D8D2-5A0877AF7F16}"/>
              </a:ext>
            </a:extLst>
          </p:cNvPr>
          <p:cNvSpPr>
            <a:spLocks noGrp="1"/>
          </p:cNvSpPr>
          <p:nvPr>
            <p:ph type="body" idx="1"/>
          </p:nvPr>
        </p:nvSpPr>
        <p:spPr/>
        <p:txBody>
          <a:bodyPr/>
          <a:lstStyle/>
          <a:p>
            <a:r>
              <a:rPr lang="hu-HU" dirty="0"/>
              <a:t>Róma egyik legfurcsább érdekessége, hogy van benne egy teljesen különálló ország: a Vatikán. Ez a világ legkisebb független állama, saját vezetővel, saját szabályokkal. Itt található a pápa rezidenciája és a katolikus egyház központja. Ez azért különleges, mert szó szerint átsétálhatsz egy másik országba anélkül, hogy elhagynád a várost.</a:t>
            </a:r>
          </a:p>
        </p:txBody>
      </p:sp>
      <p:sp>
        <p:nvSpPr>
          <p:cNvPr id="4" name="Dia számának helye 3">
            <a:extLst>
              <a:ext uri="{FF2B5EF4-FFF2-40B4-BE49-F238E27FC236}">
                <a16:creationId xmlns:a16="http://schemas.microsoft.com/office/drawing/2014/main" id="{F45648D8-4D06-938B-D169-8E990B71145C}"/>
              </a:ext>
            </a:extLst>
          </p:cNvPr>
          <p:cNvSpPr>
            <a:spLocks noGrp="1"/>
          </p:cNvSpPr>
          <p:nvPr>
            <p:ph type="sldNum" sz="quarter" idx="5"/>
          </p:nvPr>
        </p:nvSpPr>
        <p:spPr/>
        <p:txBody>
          <a:bodyPr/>
          <a:lstStyle/>
          <a:p>
            <a:fld id="{18AC9DC4-3A8C-4065-A408-377C89ABED07}" type="slidenum">
              <a:rPr lang="hu-HU" smtClean="0"/>
              <a:t>4</a:t>
            </a:fld>
            <a:endParaRPr lang="hu-HU"/>
          </a:p>
        </p:txBody>
      </p:sp>
    </p:spTree>
    <p:extLst>
      <p:ext uri="{BB962C8B-B14F-4D97-AF65-F5344CB8AC3E}">
        <p14:creationId xmlns:p14="http://schemas.microsoft.com/office/powerpoint/2010/main" val="1953169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F2ECF-29D9-3EC9-8CC4-BD104D4BA0FC}"/>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6DA83747-F5CA-BB45-40A6-9DA39851EF8C}"/>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1176C539-E1E1-CBD1-C894-A715E662856C}"/>
              </a:ext>
            </a:extLst>
          </p:cNvPr>
          <p:cNvSpPr>
            <a:spLocks noGrp="1"/>
          </p:cNvSpPr>
          <p:nvPr>
            <p:ph type="body" idx="1"/>
          </p:nvPr>
        </p:nvSpPr>
        <p:spPr/>
        <p:txBody>
          <a:bodyPr/>
          <a:lstStyle/>
          <a:p>
            <a:r>
              <a:rPr lang="hu-HU" dirty="0"/>
              <a:t>Rómában elképesztően sok szökőkút található, ami az ókori vízvezetékek öröksége. A </a:t>
            </a:r>
            <a:r>
              <a:rPr lang="hu-HU" dirty="0" err="1"/>
              <a:t>Trevi</a:t>
            </a:r>
            <a:r>
              <a:rPr lang="hu-HU" dirty="0"/>
              <a:t>-kút talán a leghíresebb közülük, és egy érdekes hagyomány kapcsolódik hozzá: ha háttal állva beledobsz egy érmét, állítólag visszatérsz Rómába. Naponta rengeteg pénz gyűlik össze itt, amit jótékony célokra fordítanak. Ez egy jó példa arra, hogyan keveredik a történelem, a legenda és a modern turizmus.</a:t>
            </a:r>
          </a:p>
        </p:txBody>
      </p:sp>
      <p:sp>
        <p:nvSpPr>
          <p:cNvPr id="4" name="Dia számának helye 3">
            <a:extLst>
              <a:ext uri="{FF2B5EF4-FFF2-40B4-BE49-F238E27FC236}">
                <a16:creationId xmlns:a16="http://schemas.microsoft.com/office/drawing/2014/main" id="{179B74A4-902B-83A2-941B-4AF3A760B6D2}"/>
              </a:ext>
            </a:extLst>
          </p:cNvPr>
          <p:cNvSpPr>
            <a:spLocks noGrp="1"/>
          </p:cNvSpPr>
          <p:nvPr>
            <p:ph type="sldNum" sz="quarter" idx="5"/>
          </p:nvPr>
        </p:nvSpPr>
        <p:spPr/>
        <p:txBody>
          <a:bodyPr/>
          <a:lstStyle/>
          <a:p>
            <a:fld id="{18AC9DC4-3A8C-4065-A408-377C89ABED07}" type="slidenum">
              <a:rPr lang="hu-HU" smtClean="0"/>
              <a:t>5</a:t>
            </a:fld>
            <a:endParaRPr lang="hu-HU"/>
          </a:p>
        </p:txBody>
      </p:sp>
    </p:spTree>
    <p:extLst>
      <p:ext uri="{BB962C8B-B14F-4D97-AF65-F5344CB8AC3E}">
        <p14:creationId xmlns:p14="http://schemas.microsoft.com/office/powerpoint/2010/main" val="4209073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5051B-173B-B453-D166-50053C86B200}"/>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3DE2DAE4-F9F0-6959-2FB8-3D496231E32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F4C5EB44-0C01-7811-6BDA-B3B1B9E5672E}"/>
              </a:ext>
            </a:extLst>
          </p:cNvPr>
          <p:cNvSpPr>
            <a:spLocks noGrp="1"/>
          </p:cNvSpPr>
          <p:nvPr>
            <p:ph type="body" idx="1"/>
          </p:nvPr>
        </p:nvSpPr>
        <p:spPr/>
        <p:txBody>
          <a:bodyPr/>
          <a:lstStyle/>
          <a:p>
            <a:r>
              <a:rPr lang="hu-HU" dirty="0"/>
              <a:t>Rómában meglepően sok „random” érdekesség van. Például a városban élő macskák hivatalosan védettek, és szabadon élhetnek a romok között. Emellett rengeteg nyilvános ivókút található, ahol teljesen ingyen lehet vizet inni – ez a régi vízvezetékek öröksége. És bár sokan a pizzát automatikusan Rómához kötik, valójában inkább Nápoly az igazi szülőhelye.</a:t>
            </a:r>
          </a:p>
        </p:txBody>
      </p:sp>
      <p:sp>
        <p:nvSpPr>
          <p:cNvPr id="4" name="Dia számának helye 3">
            <a:extLst>
              <a:ext uri="{FF2B5EF4-FFF2-40B4-BE49-F238E27FC236}">
                <a16:creationId xmlns:a16="http://schemas.microsoft.com/office/drawing/2014/main" id="{22792F9C-2617-044B-AD6C-E8CF9E9C1F9A}"/>
              </a:ext>
            </a:extLst>
          </p:cNvPr>
          <p:cNvSpPr>
            <a:spLocks noGrp="1"/>
          </p:cNvSpPr>
          <p:nvPr>
            <p:ph type="sldNum" sz="quarter" idx="5"/>
          </p:nvPr>
        </p:nvSpPr>
        <p:spPr/>
        <p:txBody>
          <a:bodyPr/>
          <a:lstStyle/>
          <a:p>
            <a:fld id="{18AC9DC4-3A8C-4065-A408-377C89ABED07}" type="slidenum">
              <a:rPr lang="hu-HU" smtClean="0"/>
              <a:t>6</a:t>
            </a:fld>
            <a:endParaRPr lang="hu-HU"/>
          </a:p>
        </p:txBody>
      </p:sp>
    </p:spTree>
    <p:extLst>
      <p:ext uri="{BB962C8B-B14F-4D97-AF65-F5344CB8AC3E}">
        <p14:creationId xmlns:p14="http://schemas.microsoft.com/office/powerpoint/2010/main" val="4256530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AE5A8BB-BCC2-8CE2-11B6-C9EDA280D7CA}"/>
              </a:ext>
            </a:extLst>
          </p:cNvPr>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a:extLst>
              <a:ext uri="{FF2B5EF4-FFF2-40B4-BE49-F238E27FC236}">
                <a16:creationId xmlns:a16="http://schemas.microsoft.com/office/drawing/2014/main" id="{3647F7A4-7B94-B509-75AB-15EDD60A2B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p>
        </p:txBody>
      </p:sp>
      <p:sp>
        <p:nvSpPr>
          <p:cNvPr id="4" name="Dátum helye 3">
            <a:extLst>
              <a:ext uri="{FF2B5EF4-FFF2-40B4-BE49-F238E27FC236}">
                <a16:creationId xmlns:a16="http://schemas.microsoft.com/office/drawing/2014/main" id="{018E785E-2E49-2FD1-28EC-16F426B0C8C2}"/>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5" name="Élőláb helye 4">
            <a:extLst>
              <a:ext uri="{FF2B5EF4-FFF2-40B4-BE49-F238E27FC236}">
                <a16:creationId xmlns:a16="http://schemas.microsoft.com/office/drawing/2014/main" id="{02C3C754-3AD2-5451-B048-DD258C3CC767}"/>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AEB9BE5C-ABEC-893C-4DDA-B0D836268BDA}"/>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16390300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56E94EA-489A-5AAF-ECA0-D4EC9BD6EA7F}"/>
              </a:ext>
            </a:extLst>
          </p:cNvPr>
          <p:cNvSpPr>
            <a:spLocks noGrp="1"/>
          </p:cNvSpPr>
          <p:nvPr>
            <p:ph type="title"/>
          </p:nvPr>
        </p:nvSpPr>
        <p:spPr/>
        <p:txBody>
          <a:bodyPr/>
          <a:lstStyle/>
          <a:p>
            <a:r>
              <a:rPr lang="hu-HU"/>
              <a:t>Mintacím szerkesztése</a:t>
            </a:r>
          </a:p>
        </p:txBody>
      </p:sp>
      <p:sp>
        <p:nvSpPr>
          <p:cNvPr id="3" name="Függőleges szöveg helye 2">
            <a:extLst>
              <a:ext uri="{FF2B5EF4-FFF2-40B4-BE49-F238E27FC236}">
                <a16:creationId xmlns:a16="http://schemas.microsoft.com/office/drawing/2014/main" id="{4B45D9FE-782A-E8AC-3A44-EF9C9D2E4A7C}"/>
              </a:ext>
            </a:extLst>
          </p:cNvPr>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42169991-7756-81B3-2A98-BFD58BD438E7}"/>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5" name="Élőláb helye 4">
            <a:extLst>
              <a:ext uri="{FF2B5EF4-FFF2-40B4-BE49-F238E27FC236}">
                <a16:creationId xmlns:a16="http://schemas.microsoft.com/office/drawing/2014/main" id="{34970F48-1E12-5613-040E-5BABAC13AA58}"/>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9A55C638-05F9-56A8-FDB8-841DB0B4DAE2}"/>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39767939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a:extLst>
              <a:ext uri="{FF2B5EF4-FFF2-40B4-BE49-F238E27FC236}">
                <a16:creationId xmlns:a16="http://schemas.microsoft.com/office/drawing/2014/main" id="{1D898162-DCDF-912E-5EA1-0D192EBC4B98}"/>
              </a:ext>
            </a:extLst>
          </p:cNvPr>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a:extLst>
              <a:ext uri="{FF2B5EF4-FFF2-40B4-BE49-F238E27FC236}">
                <a16:creationId xmlns:a16="http://schemas.microsoft.com/office/drawing/2014/main" id="{7F313BAB-07C6-CA15-110F-5083BDD3B3FD}"/>
              </a:ext>
            </a:extLst>
          </p:cNvPr>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19FDA08D-6EE8-DEAA-2C70-984F6DC8B0AA}"/>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5" name="Élőláb helye 4">
            <a:extLst>
              <a:ext uri="{FF2B5EF4-FFF2-40B4-BE49-F238E27FC236}">
                <a16:creationId xmlns:a16="http://schemas.microsoft.com/office/drawing/2014/main" id="{79AE0550-A82F-CB3D-500E-D9262A7ED5AB}"/>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3CBC10DB-A32D-7A0D-0BD9-EA3BAC17D171}"/>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17694057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E0D26CD-B1F6-6FAC-A72F-7DC968947DA4}"/>
              </a:ext>
            </a:extLst>
          </p:cNvPr>
          <p:cNvSpPr>
            <a:spLocks noGrp="1"/>
          </p:cNvSpPr>
          <p:nvPr>
            <p:ph type="title"/>
          </p:nvPr>
        </p:nvSpPr>
        <p:spPr>
          <a:solidFill>
            <a:schemeClr val="bg1">
              <a:alpha val="70000"/>
            </a:schemeClr>
          </a:solidFill>
        </p:spPr>
        <p:txBody>
          <a:bodyPr/>
          <a:lstStyle>
            <a:lvl1pPr>
              <a:defRPr>
                <a:latin typeface="Amasis MT Pro Black" panose="02040A04050005020304" pitchFamily="18" charset="-18"/>
              </a:defRPr>
            </a:lvl1pPr>
          </a:lstStyle>
          <a:p>
            <a:r>
              <a:rPr lang="hu-HU" dirty="0"/>
              <a:t>Mintacím szerkesztése</a:t>
            </a:r>
          </a:p>
        </p:txBody>
      </p:sp>
      <p:sp>
        <p:nvSpPr>
          <p:cNvPr id="3" name="Tartalom helye 2">
            <a:extLst>
              <a:ext uri="{FF2B5EF4-FFF2-40B4-BE49-F238E27FC236}">
                <a16:creationId xmlns:a16="http://schemas.microsoft.com/office/drawing/2014/main" id="{0A2496E8-6FAD-AACD-8EE7-B38F02AC4389}"/>
              </a:ext>
            </a:extLst>
          </p:cNvPr>
          <p:cNvSpPr>
            <a:spLocks noGrp="1"/>
          </p:cNvSpPr>
          <p:nvPr>
            <p:ph idx="1"/>
          </p:nvPr>
        </p:nvSpPr>
        <p:spPr>
          <a:solidFill>
            <a:schemeClr val="bg1">
              <a:alpha val="70000"/>
            </a:schemeClr>
          </a:solidFill>
        </p:spPr>
        <p:txBody>
          <a:bodyPr/>
          <a:lstStyle>
            <a:lvl1pPr>
              <a:defRPr>
                <a:latin typeface="Amasis MT Pro" panose="02040504050005020304" pitchFamily="18" charset="-18"/>
              </a:defRPr>
            </a:lvl1pPr>
            <a:lvl2pPr>
              <a:defRPr>
                <a:latin typeface="Amasis MT Pro" panose="02040504050005020304" pitchFamily="18" charset="-18"/>
              </a:defRPr>
            </a:lvl2pPr>
            <a:lvl3pPr>
              <a:defRPr>
                <a:latin typeface="Amasis MT Pro" panose="02040504050005020304" pitchFamily="18" charset="-18"/>
              </a:defRPr>
            </a:lvl3pPr>
            <a:lvl4pPr>
              <a:defRPr>
                <a:latin typeface="Amasis MT Pro" panose="02040504050005020304" pitchFamily="18" charset="-18"/>
              </a:defRPr>
            </a:lvl4pPr>
            <a:lvl5pPr>
              <a:defRPr>
                <a:latin typeface="Amasis MT Pro" panose="02040504050005020304" pitchFamily="18" charset="-18"/>
              </a:defRPr>
            </a:lvl5p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a:extLst>
              <a:ext uri="{FF2B5EF4-FFF2-40B4-BE49-F238E27FC236}">
                <a16:creationId xmlns:a16="http://schemas.microsoft.com/office/drawing/2014/main" id="{483ECB5E-75BA-4627-A246-3BDCCC58FB04}"/>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5" name="Élőláb helye 4">
            <a:extLst>
              <a:ext uri="{FF2B5EF4-FFF2-40B4-BE49-F238E27FC236}">
                <a16:creationId xmlns:a16="http://schemas.microsoft.com/office/drawing/2014/main" id="{47856DF6-F251-FF5B-6B99-87ADA7358701}"/>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B6816573-4425-675F-8FBF-47CC3F2B1DD3}"/>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1661175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6D20046-506E-6529-7D3D-E0A62C9D4249}"/>
              </a:ext>
            </a:extLst>
          </p:cNvPr>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a:extLst>
              <a:ext uri="{FF2B5EF4-FFF2-40B4-BE49-F238E27FC236}">
                <a16:creationId xmlns:a16="http://schemas.microsoft.com/office/drawing/2014/main" id="{BB388EFC-3FDD-F121-B240-9FB6E90D03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hu-HU"/>
              <a:t>Mintaszöveg szerkesztése</a:t>
            </a:r>
          </a:p>
        </p:txBody>
      </p:sp>
      <p:sp>
        <p:nvSpPr>
          <p:cNvPr id="4" name="Dátum helye 3">
            <a:extLst>
              <a:ext uri="{FF2B5EF4-FFF2-40B4-BE49-F238E27FC236}">
                <a16:creationId xmlns:a16="http://schemas.microsoft.com/office/drawing/2014/main" id="{E41CFB24-07C9-1DC9-9423-B8B83FF13A84}"/>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5" name="Élőláb helye 4">
            <a:extLst>
              <a:ext uri="{FF2B5EF4-FFF2-40B4-BE49-F238E27FC236}">
                <a16:creationId xmlns:a16="http://schemas.microsoft.com/office/drawing/2014/main" id="{6F3302A8-272C-4834-7824-AFBC4209868C}"/>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D7846970-6A54-97AF-342C-2661534CF995}"/>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32343825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9EB3999-1406-79DA-83AC-CFB090968AD0}"/>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5D61EE2E-E8F8-7B28-CF9C-4DA42307DEBF}"/>
              </a:ext>
            </a:extLst>
          </p:cNvPr>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a:extLst>
              <a:ext uri="{FF2B5EF4-FFF2-40B4-BE49-F238E27FC236}">
                <a16:creationId xmlns:a16="http://schemas.microsoft.com/office/drawing/2014/main" id="{53AE67F6-813E-617A-58F8-E194C888DA7E}"/>
              </a:ext>
            </a:extLst>
          </p:cNvPr>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a:extLst>
              <a:ext uri="{FF2B5EF4-FFF2-40B4-BE49-F238E27FC236}">
                <a16:creationId xmlns:a16="http://schemas.microsoft.com/office/drawing/2014/main" id="{7AD7FB63-8833-185F-C75D-992603C7A0DE}"/>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6" name="Élőláb helye 5">
            <a:extLst>
              <a:ext uri="{FF2B5EF4-FFF2-40B4-BE49-F238E27FC236}">
                <a16:creationId xmlns:a16="http://schemas.microsoft.com/office/drawing/2014/main" id="{2042498E-C1CD-17DB-9E58-E9635B0DDF7A}"/>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5D2458D3-5F6E-AAD2-2C48-D376680A10D6}"/>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40697858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E0C6B21-81BB-986A-E8F9-A4053210FBFC}"/>
              </a:ext>
            </a:extLst>
          </p:cNvPr>
          <p:cNvSpPr>
            <a:spLocks noGrp="1"/>
          </p:cNvSpPr>
          <p:nvPr>
            <p:ph type="title"/>
          </p:nvPr>
        </p:nvSpPr>
        <p:spPr>
          <a:xfrm>
            <a:off x="839788" y="365125"/>
            <a:ext cx="10515600" cy="1325563"/>
          </a:xfrm>
        </p:spPr>
        <p:txBody>
          <a:bodyPr/>
          <a:lstStyle/>
          <a:p>
            <a:r>
              <a:rPr lang="hu-HU"/>
              <a:t>Mintacím szerkesztése</a:t>
            </a:r>
          </a:p>
        </p:txBody>
      </p:sp>
      <p:sp>
        <p:nvSpPr>
          <p:cNvPr id="3" name="Szöveg helye 2">
            <a:extLst>
              <a:ext uri="{FF2B5EF4-FFF2-40B4-BE49-F238E27FC236}">
                <a16:creationId xmlns:a16="http://schemas.microsoft.com/office/drawing/2014/main" id="{22690441-76D9-ADC1-0DEA-A9A138A2D0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a:extLst>
              <a:ext uri="{FF2B5EF4-FFF2-40B4-BE49-F238E27FC236}">
                <a16:creationId xmlns:a16="http://schemas.microsoft.com/office/drawing/2014/main" id="{D2E0E30E-AD78-4F53-72BC-002636141583}"/>
              </a:ext>
            </a:extLst>
          </p:cNvPr>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a:extLst>
              <a:ext uri="{FF2B5EF4-FFF2-40B4-BE49-F238E27FC236}">
                <a16:creationId xmlns:a16="http://schemas.microsoft.com/office/drawing/2014/main" id="{2D1EFFAF-EA4B-5C1F-EC46-84D024FA7D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a:extLst>
              <a:ext uri="{FF2B5EF4-FFF2-40B4-BE49-F238E27FC236}">
                <a16:creationId xmlns:a16="http://schemas.microsoft.com/office/drawing/2014/main" id="{5484CE90-65A3-0035-C2E5-5C33EB844712}"/>
              </a:ext>
            </a:extLst>
          </p:cNvPr>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a:extLst>
              <a:ext uri="{FF2B5EF4-FFF2-40B4-BE49-F238E27FC236}">
                <a16:creationId xmlns:a16="http://schemas.microsoft.com/office/drawing/2014/main" id="{8C5B8449-86BF-6EC2-119A-F55DE22E7C2E}"/>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8" name="Élőláb helye 7">
            <a:extLst>
              <a:ext uri="{FF2B5EF4-FFF2-40B4-BE49-F238E27FC236}">
                <a16:creationId xmlns:a16="http://schemas.microsoft.com/office/drawing/2014/main" id="{15977235-DD8C-0076-024E-956229739A77}"/>
              </a:ext>
            </a:extLst>
          </p:cNvPr>
          <p:cNvSpPr>
            <a:spLocks noGrp="1"/>
          </p:cNvSpPr>
          <p:nvPr>
            <p:ph type="ftr" sz="quarter" idx="11"/>
          </p:nvPr>
        </p:nvSpPr>
        <p:spPr/>
        <p:txBody>
          <a:bodyPr/>
          <a:lstStyle/>
          <a:p>
            <a:endParaRPr lang="hu-HU"/>
          </a:p>
        </p:txBody>
      </p:sp>
      <p:sp>
        <p:nvSpPr>
          <p:cNvPr id="9" name="Dia számának helye 8">
            <a:extLst>
              <a:ext uri="{FF2B5EF4-FFF2-40B4-BE49-F238E27FC236}">
                <a16:creationId xmlns:a16="http://schemas.microsoft.com/office/drawing/2014/main" id="{0E79294D-06F7-FB24-A138-43E35B7479ED}"/>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4242183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3AF48C6-93D2-D23E-51B9-C9BF69BAEFE2}"/>
              </a:ext>
            </a:extLst>
          </p:cNvPr>
          <p:cNvSpPr>
            <a:spLocks noGrp="1"/>
          </p:cNvSpPr>
          <p:nvPr>
            <p:ph type="title"/>
          </p:nvPr>
        </p:nvSpPr>
        <p:spPr/>
        <p:txBody>
          <a:bodyPr/>
          <a:lstStyle/>
          <a:p>
            <a:r>
              <a:rPr lang="hu-HU"/>
              <a:t>Mintacím szerkesztése</a:t>
            </a:r>
          </a:p>
        </p:txBody>
      </p:sp>
      <p:sp>
        <p:nvSpPr>
          <p:cNvPr id="3" name="Dátum helye 2">
            <a:extLst>
              <a:ext uri="{FF2B5EF4-FFF2-40B4-BE49-F238E27FC236}">
                <a16:creationId xmlns:a16="http://schemas.microsoft.com/office/drawing/2014/main" id="{4400FB93-1C84-77ED-7082-22A067A7424B}"/>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4" name="Élőláb helye 3">
            <a:extLst>
              <a:ext uri="{FF2B5EF4-FFF2-40B4-BE49-F238E27FC236}">
                <a16:creationId xmlns:a16="http://schemas.microsoft.com/office/drawing/2014/main" id="{8B253639-739A-C3CE-DD4D-092C3400CC03}"/>
              </a:ext>
            </a:extLst>
          </p:cNvPr>
          <p:cNvSpPr>
            <a:spLocks noGrp="1"/>
          </p:cNvSpPr>
          <p:nvPr>
            <p:ph type="ftr" sz="quarter" idx="11"/>
          </p:nvPr>
        </p:nvSpPr>
        <p:spPr/>
        <p:txBody>
          <a:bodyPr/>
          <a:lstStyle/>
          <a:p>
            <a:endParaRPr lang="hu-HU"/>
          </a:p>
        </p:txBody>
      </p:sp>
      <p:sp>
        <p:nvSpPr>
          <p:cNvPr id="5" name="Dia számának helye 4">
            <a:extLst>
              <a:ext uri="{FF2B5EF4-FFF2-40B4-BE49-F238E27FC236}">
                <a16:creationId xmlns:a16="http://schemas.microsoft.com/office/drawing/2014/main" id="{402DCEC7-ED36-1129-87C6-041F46C459C2}"/>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2398024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a:extLst>
              <a:ext uri="{FF2B5EF4-FFF2-40B4-BE49-F238E27FC236}">
                <a16:creationId xmlns:a16="http://schemas.microsoft.com/office/drawing/2014/main" id="{E56BB6DF-422D-AC77-E589-E4188C7F8546}"/>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3" name="Élőláb helye 2">
            <a:extLst>
              <a:ext uri="{FF2B5EF4-FFF2-40B4-BE49-F238E27FC236}">
                <a16:creationId xmlns:a16="http://schemas.microsoft.com/office/drawing/2014/main" id="{17320410-0B47-7507-BFAA-74865784D84C}"/>
              </a:ext>
            </a:extLst>
          </p:cNvPr>
          <p:cNvSpPr>
            <a:spLocks noGrp="1"/>
          </p:cNvSpPr>
          <p:nvPr>
            <p:ph type="ftr" sz="quarter" idx="11"/>
          </p:nvPr>
        </p:nvSpPr>
        <p:spPr/>
        <p:txBody>
          <a:bodyPr/>
          <a:lstStyle/>
          <a:p>
            <a:endParaRPr lang="hu-HU"/>
          </a:p>
        </p:txBody>
      </p:sp>
      <p:sp>
        <p:nvSpPr>
          <p:cNvPr id="4" name="Dia számának helye 3">
            <a:extLst>
              <a:ext uri="{FF2B5EF4-FFF2-40B4-BE49-F238E27FC236}">
                <a16:creationId xmlns:a16="http://schemas.microsoft.com/office/drawing/2014/main" id="{6581CF63-04EB-FEEE-DE14-09048C496A8D}"/>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38118957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6B540DE-E2FE-E6CF-232A-DE7551AD3EDF}"/>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a:extLst>
              <a:ext uri="{FF2B5EF4-FFF2-40B4-BE49-F238E27FC236}">
                <a16:creationId xmlns:a16="http://schemas.microsoft.com/office/drawing/2014/main" id="{909DB0EE-D0B8-1016-7828-C35032139BE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a:extLst>
              <a:ext uri="{FF2B5EF4-FFF2-40B4-BE49-F238E27FC236}">
                <a16:creationId xmlns:a16="http://schemas.microsoft.com/office/drawing/2014/main" id="{B36A4E81-6379-F14F-6ACF-13216F3D6C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F840C884-BCFE-BC9A-EB86-A5F619740DD7}"/>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6" name="Élőláb helye 5">
            <a:extLst>
              <a:ext uri="{FF2B5EF4-FFF2-40B4-BE49-F238E27FC236}">
                <a16:creationId xmlns:a16="http://schemas.microsoft.com/office/drawing/2014/main" id="{FB91C1B4-CAB8-FA79-9C18-FB26EB405FAE}"/>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D1A7FB9D-1BC9-131C-31DD-930B2AC2A2C4}"/>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27773328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D70B4D0-44CF-41FF-F61E-707F86D07F3D}"/>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a:extLst>
              <a:ext uri="{FF2B5EF4-FFF2-40B4-BE49-F238E27FC236}">
                <a16:creationId xmlns:a16="http://schemas.microsoft.com/office/drawing/2014/main" id="{EA6FDA51-310E-1BCD-ACD6-89D1C24710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a:extLst>
              <a:ext uri="{FF2B5EF4-FFF2-40B4-BE49-F238E27FC236}">
                <a16:creationId xmlns:a16="http://schemas.microsoft.com/office/drawing/2014/main" id="{A5436D5B-A112-D35C-1394-C90CFD65F4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98F42BE5-FB43-99D7-7D83-C3A786ACA729}"/>
              </a:ext>
            </a:extLst>
          </p:cNvPr>
          <p:cNvSpPr>
            <a:spLocks noGrp="1"/>
          </p:cNvSpPr>
          <p:nvPr>
            <p:ph type="dt" sz="half" idx="10"/>
          </p:nvPr>
        </p:nvSpPr>
        <p:spPr/>
        <p:txBody>
          <a:bodyPr/>
          <a:lstStyle/>
          <a:p>
            <a:fld id="{30F90E6F-473E-4950-BBE1-6BA2C6F1A0E4}" type="datetimeFigureOut">
              <a:rPr lang="hu-HU" smtClean="0"/>
              <a:t>2026. 04. 01.</a:t>
            </a:fld>
            <a:endParaRPr lang="hu-HU"/>
          </a:p>
        </p:txBody>
      </p:sp>
      <p:sp>
        <p:nvSpPr>
          <p:cNvPr id="6" name="Élőláb helye 5">
            <a:extLst>
              <a:ext uri="{FF2B5EF4-FFF2-40B4-BE49-F238E27FC236}">
                <a16:creationId xmlns:a16="http://schemas.microsoft.com/office/drawing/2014/main" id="{F64B3DED-8BFA-269A-4229-5A82AAC784A9}"/>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E995885E-12AA-AE9E-4FF4-4AD1A01355A8}"/>
              </a:ext>
            </a:extLst>
          </p:cNvPr>
          <p:cNvSpPr>
            <a:spLocks noGrp="1"/>
          </p:cNvSpPr>
          <p:nvPr>
            <p:ph type="sldNum" sz="quarter" idx="12"/>
          </p:nvPr>
        </p:nvSpPr>
        <p:spPr/>
        <p:txBody>
          <a:bodyPr/>
          <a:lstStyle/>
          <a:p>
            <a:fld id="{51E7A5D3-A879-4F55-8A7A-7F32D73DDD37}" type="slidenum">
              <a:rPr lang="hu-HU" smtClean="0"/>
              <a:t>‹#›</a:t>
            </a:fld>
            <a:endParaRPr lang="hu-HU"/>
          </a:p>
        </p:txBody>
      </p:sp>
    </p:spTree>
    <p:extLst>
      <p:ext uri="{BB962C8B-B14F-4D97-AF65-F5344CB8AC3E}">
        <p14:creationId xmlns:p14="http://schemas.microsoft.com/office/powerpoint/2010/main" val="803104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id="{BCA1E746-6F1D-A0E5-6821-08614245E0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dirty="0"/>
              <a:t>Mintacím szerkesztése</a:t>
            </a:r>
          </a:p>
        </p:txBody>
      </p:sp>
      <p:sp>
        <p:nvSpPr>
          <p:cNvPr id="3" name="Szöveg helye 2">
            <a:extLst>
              <a:ext uri="{FF2B5EF4-FFF2-40B4-BE49-F238E27FC236}">
                <a16:creationId xmlns:a16="http://schemas.microsoft.com/office/drawing/2014/main" id="{02A49186-141A-D563-95CF-EA045C2654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DE32D443-6F12-61EA-034B-6A7A10D456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0F90E6F-473E-4950-BBE1-6BA2C6F1A0E4}" type="datetimeFigureOut">
              <a:rPr lang="hu-HU" smtClean="0"/>
              <a:t>2026. 04. 01.</a:t>
            </a:fld>
            <a:endParaRPr lang="hu-HU"/>
          </a:p>
        </p:txBody>
      </p:sp>
      <p:sp>
        <p:nvSpPr>
          <p:cNvPr id="5" name="Élőláb helye 4">
            <a:extLst>
              <a:ext uri="{FF2B5EF4-FFF2-40B4-BE49-F238E27FC236}">
                <a16:creationId xmlns:a16="http://schemas.microsoft.com/office/drawing/2014/main" id="{6B02E600-DA1C-7553-58E0-7E394E62B7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hu-HU"/>
          </a:p>
        </p:txBody>
      </p:sp>
      <p:sp>
        <p:nvSpPr>
          <p:cNvPr id="6" name="Dia számának helye 5">
            <a:extLst>
              <a:ext uri="{FF2B5EF4-FFF2-40B4-BE49-F238E27FC236}">
                <a16:creationId xmlns:a16="http://schemas.microsoft.com/office/drawing/2014/main" id="{BBBBEF3A-C889-158F-FE2F-9075565452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1E7A5D3-A879-4F55-8A7A-7F32D73DDD37}" type="slidenum">
              <a:rPr lang="hu-HU" smtClean="0"/>
              <a:t>‹#›</a:t>
            </a:fld>
            <a:endParaRPr lang="hu-HU"/>
          </a:p>
        </p:txBody>
      </p:sp>
    </p:spTree>
    <p:extLst>
      <p:ext uri="{BB962C8B-B14F-4D97-AF65-F5344CB8AC3E}">
        <p14:creationId xmlns:p14="http://schemas.microsoft.com/office/powerpoint/2010/main" val="1776726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7" name="Szabadkézi sokszög: alakzat 26">
            <a:extLst>
              <a:ext uri="{FF2B5EF4-FFF2-40B4-BE49-F238E27FC236}">
                <a16:creationId xmlns:a16="http://schemas.microsoft.com/office/drawing/2014/main" id="{242298F4-CA46-F992-96DA-908E9A04D3A2}"/>
              </a:ext>
            </a:extLst>
          </p:cNvPr>
          <p:cNvSpPr/>
          <p:nvPr/>
        </p:nvSpPr>
        <p:spPr>
          <a:xfrm>
            <a:off x="0" y="-13500"/>
            <a:ext cx="12240000" cy="6871500"/>
          </a:xfrm>
          <a:custGeom>
            <a:avLst/>
            <a:gdLst/>
            <a:ahLst/>
            <a:cxnLst/>
            <a:rect l="l" t="t" r="r" b="b"/>
            <a:pathLst>
              <a:path w="12240000" h="6871500">
                <a:moveTo>
                  <a:pt x="10129926" y="3077396"/>
                </a:moveTo>
                <a:lnTo>
                  <a:pt x="10283813" y="3692385"/>
                </a:lnTo>
                <a:lnTo>
                  <a:pt x="9976096" y="3692385"/>
                </a:lnTo>
                <a:close/>
                <a:moveTo>
                  <a:pt x="1905121" y="2876556"/>
                </a:moveTo>
                <a:lnTo>
                  <a:pt x="2204711" y="2876556"/>
                </a:lnTo>
                <a:cubicBezTo>
                  <a:pt x="2368367" y="2876556"/>
                  <a:pt x="2450194" y="2940970"/>
                  <a:pt x="2450194" y="3069798"/>
                </a:cubicBezTo>
                <a:cubicBezTo>
                  <a:pt x="2450194" y="3131939"/>
                  <a:pt x="2426379" y="3179393"/>
                  <a:pt x="2378749" y="3212162"/>
                </a:cubicBezTo>
                <a:cubicBezTo>
                  <a:pt x="2331118" y="3244930"/>
                  <a:pt x="2264950" y="3261314"/>
                  <a:pt x="2180247" y="3261314"/>
                </a:cubicBezTo>
                <a:lnTo>
                  <a:pt x="1905121" y="3261314"/>
                </a:lnTo>
                <a:close/>
                <a:moveTo>
                  <a:pt x="4699723" y="2874775"/>
                </a:moveTo>
                <a:cubicBezTo>
                  <a:pt x="4898225" y="2874775"/>
                  <a:pt x="4997477" y="3070252"/>
                  <a:pt x="4997477" y="3461208"/>
                </a:cubicBezTo>
                <a:cubicBezTo>
                  <a:pt x="4997477" y="3741816"/>
                  <a:pt x="4972659" y="3931546"/>
                  <a:pt x="4923024" y="4030398"/>
                </a:cubicBezTo>
                <a:cubicBezTo>
                  <a:pt x="4873390" y="4129250"/>
                  <a:pt x="4794308" y="4178676"/>
                  <a:pt x="4685779" y="4178676"/>
                </a:cubicBezTo>
                <a:cubicBezTo>
                  <a:pt x="4480319" y="4178676"/>
                  <a:pt x="4377589" y="3968642"/>
                  <a:pt x="4377589" y="3548574"/>
                </a:cubicBezTo>
                <a:cubicBezTo>
                  <a:pt x="4377589" y="3099375"/>
                  <a:pt x="4484967" y="2874775"/>
                  <a:pt x="4699723" y="2874775"/>
                </a:cubicBezTo>
                <a:close/>
                <a:moveTo>
                  <a:pt x="9785331" y="2299419"/>
                </a:moveTo>
                <a:lnTo>
                  <a:pt x="9037942" y="4754032"/>
                </a:lnTo>
                <a:lnTo>
                  <a:pt x="9695849" y="4754032"/>
                </a:lnTo>
                <a:lnTo>
                  <a:pt x="9838324" y="4283772"/>
                </a:lnTo>
                <a:lnTo>
                  <a:pt x="10424201" y="4283772"/>
                </a:lnTo>
                <a:lnTo>
                  <a:pt x="10557490" y="4754032"/>
                </a:lnTo>
                <a:lnTo>
                  <a:pt x="11368756" y="4754032"/>
                </a:lnTo>
                <a:lnTo>
                  <a:pt x="10613407" y="2299419"/>
                </a:lnTo>
                <a:close/>
                <a:moveTo>
                  <a:pt x="6157754" y="2299419"/>
                </a:moveTo>
                <a:lnTo>
                  <a:pt x="6157754" y="4754032"/>
                </a:lnTo>
                <a:lnTo>
                  <a:pt x="6779423" y="4754032"/>
                </a:lnTo>
                <a:lnTo>
                  <a:pt x="6779423" y="3049898"/>
                </a:lnTo>
                <a:lnTo>
                  <a:pt x="7170137" y="4754032"/>
                </a:lnTo>
                <a:lnTo>
                  <a:pt x="7691108" y="4754032"/>
                </a:lnTo>
                <a:lnTo>
                  <a:pt x="8069075" y="3049898"/>
                </a:lnTo>
                <a:lnTo>
                  <a:pt x="8069075" y="4754032"/>
                </a:lnTo>
                <a:lnTo>
                  <a:pt x="8820777" y="4754032"/>
                </a:lnTo>
                <a:lnTo>
                  <a:pt x="8820777" y="2299419"/>
                </a:lnTo>
                <a:lnTo>
                  <a:pt x="7795369" y="2299419"/>
                </a:lnTo>
                <a:lnTo>
                  <a:pt x="7492578" y="3565302"/>
                </a:lnTo>
                <a:lnTo>
                  <a:pt x="7175398" y="2299419"/>
                </a:lnTo>
                <a:close/>
                <a:moveTo>
                  <a:pt x="1099980" y="2299419"/>
                </a:moveTo>
                <a:lnTo>
                  <a:pt x="1099980" y="4754032"/>
                </a:lnTo>
                <a:lnTo>
                  <a:pt x="1905121" y="4754032"/>
                </a:lnTo>
                <a:lnTo>
                  <a:pt x="1905121" y="3842013"/>
                </a:lnTo>
                <a:lnTo>
                  <a:pt x="2071616" y="3842013"/>
                </a:lnTo>
                <a:lnTo>
                  <a:pt x="2421221" y="4754032"/>
                </a:lnTo>
                <a:lnTo>
                  <a:pt x="3294525" y="4754032"/>
                </a:lnTo>
                <a:lnTo>
                  <a:pt x="2863119" y="3696421"/>
                </a:lnTo>
                <a:cubicBezTo>
                  <a:pt x="3026348" y="3622405"/>
                  <a:pt x="3137572" y="3529588"/>
                  <a:pt x="3196790" y="3417970"/>
                </a:cubicBezTo>
                <a:cubicBezTo>
                  <a:pt x="3256009" y="3306352"/>
                  <a:pt x="3285618" y="3179264"/>
                  <a:pt x="3285618" y="3036705"/>
                </a:cubicBezTo>
                <a:cubicBezTo>
                  <a:pt x="3285618" y="2815863"/>
                  <a:pt x="3205674" y="2637771"/>
                  <a:pt x="3045785" y="2502430"/>
                </a:cubicBezTo>
                <a:cubicBezTo>
                  <a:pt x="2885896" y="2367090"/>
                  <a:pt x="2664126" y="2299419"/>
                  <a:pt x="2380474" y="2299419"/>
                </a:cubicBezTo>
                <a:close/>
                <a:moveTo>
                  <a:pt x="4696244" y="2262012"/>
                </a:moveTo>
                <a:cubicBezTo>
                  <a:pt x="4327036" y="2262012"/>
                  <a:pt x="4038230" y="2381929"/>
                  <a:pt x="3829829" y="2621763"/>
                </a:cubicBezTo>
                <a:cubicBezTo>
                  <a:pt x="3621428" y="2861596"/>
                  <a:pt x="3517228" y="3164123"/>
                  <a:pt x="3517228" y="3529342"/>
                </a:cubicBezTo>
                <a:cubicBezTo>
                  <a:pt x="3517228" y="3912115"/>
                  <a:pt x="3626090" y="4218157"/>
                  <a:pt x="3843815" y="4447470"/>
                </a:cubicBezTo>
                <a:cubicBezTo>
                  <a:pt x="4061540" y="4676783"/>
                  <a:pt x="4343355" y="4791439"/>
                  <a:pt x="4689258" y="4791439"/>
                </a:cubicBezTo>
                <a:cubicBezTo>
                  <a:pt x="5033567" y="4791439"/>
                  <a:pt x="5314406" y="4673642"/>
                  <a:pt x="5531778" y="4438049"/>
                </a:cubicBezTo>
                <a:cubicBezTo>
                  <a:pt x="5749152" y="4202455"/>
                  <a:pt x="5857837" y="3890822"/>
                  <a:pt x="5857837" y="3503152"/>
                </a:cubicBezTo>
                <a:cubicBezTo>
                  <a:pt x="5857837" y="3128432"/>
                  <a:pt x="5749866" y="2827896"/>
                  <a:pt x="5533922" y="2601542"/>
                </a:cubicBezTo>
                <a:cubicBezTo>
                  <a:pt x="5317979" y="2375189"/>
                  <a:pt x="5038752" y="2262012"/>
                  <a:pt x="4696244" y="2262012"/>
                </a:cubicBezTo>
                <a:close/>
                <a:moveTo>
                  <a:pt x="5184372" y="1463996"/>
                </a:moveTo>
                <a:lnTo>
                  <a:pt x="4329494" y="1873302"/>
                </a:lnTo>
                <a:lnTo>
                  <a:pt x="4434869" y="2165823"/>
                </a:lnTo>
                <a:lnTo>
                  <a:pt x="5328796" y="1861863"/>
                </a:lnTo>
                <a:close/>
                <a:moveTo>
                  <a:pt x="0" y="0"/>
                </a:moveTo>
                <a:lnTo>
                  <a:pt x="12240000" y="0"/>
                </a:lnTo>
                <a:lnTo>
                  <a:pt x="12240000" y="6871500"/>
                </a:lnTo>
                <a:lnTo>
                  <a:pt x="0" y="68715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latin typeface="Franklin Gothic Heavy" panose="020B0903020102020204" pitchFamily="34" charset="0"/>
            </a:endParaRPr>
          </a:p>
        </p:txBody>
      </p:sp>
    </p:spTree>
    <p:extLst>
      <p:ext uri="{BB962C8B-B14F-4D97-AF65-F5344CB8AC3E}">
        <p14:creationId xmlns:p14="http://schemas.microsoft.com/office/powerpoint/2010/main" val="4182047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a:extLst>
            <a:ext uri="{FF2B5EF4-FFF2-40B4-BE49-F238E27FC236}">
              <a16:creationId xmlns:a16="http://schemas.microsoft.com/office/drawing/2014/main" id="{66EBEDAA-88E2-A0B1-6B6D-4BA2BD0F1D98}"/>
            </a:ext>
          </a:extLst>
        </p:cNvPr>
        <p:cNvGrpSpPr/>
        <p:nvPr/>
      </p:nvGrpSpPr>
      <p:grpSpPr>
        <a:xfrm>
          <a:off x="0" y="0"/>
          <a:ext cx="0" cy="0"/>
          <a:chOff x="0" y="0"/>
          <a:chExt cx="0" cy="0"/>
        </a:xfrm>
      </p:grpSpPr>
      <p:sp>
        <p:nvSpPr>
          <p:cNvPr id="27" name="Szabadkézi sokszög: alakzat 26">
            <a:extLst>
              <a:ext uri="{FF2B5EF4-FFF2-40B4-BE49-F238E27FC236}">
                <a16:creationId xmlns:a16="http://schemas.microsoft.com/office/drawing/2014/main" id="{EE0A9651-DC41-E2E5-9EEA-B4B55CF56B8F}"/>
              </a:ext>
            </a:extLst>
          </p:cNvPr>
          <p:cNvSpPr>
            <a:spLocks noChangeAspect="1"/>
          </p:cNvSpPr>
          <p:nvPr/>
        </p:nvSpPr>
        <p:spPr>
          <a:xfrm>
            <a:off x="-78864000" y="-50571000"/>
            <a:ext cx="192377211" cy="108000000"/>
          </a:xfrm>
          <a:custGeom>
            <a:avLst/>
            <a:gdLst/>
            <a:ahLst/>
            <a:cxnLst/>
            <a:rect l="l" t="t" r="r" b="b"/>
            <a:pathLst>
              <a:path w="12240000" h="6871500">
                <a:moveTo>
                  <a:pt x="10129926" y="3077396"/>
                </a:moveTo>
                <a:lnTo>
                  <a:pt x="10283813" y="3692385"/>
                </a:lnTo>
                <a:lnTo>
                  <a:pt x="9976096" y="3692385"/>
                </a:lnTo>
                <a:close/>
                <a:moveTo>
                  <a:pt x="1905121" y="2876556"/>
                </a:moveTo>
                <a:lnTo>
                  <a:pt x="2204711" y="2876556"/>
                </a:lnTo>
                <a:cubicBezTo>
                  <a:pt x="2368367" y="2876556"/>
                  <a:pt x="2450194" y="2940970"/>
                  <a:pt x="2450194" y="3069798"/>
                </a:cubicBezTo>
                <a:cubicBezTo>
                  <a:pt x="2450194" y="3131939"/>
                  <a:pt x="2426379" y="3179393"/>
                  <a:pt x="2378749" y="3212162"/>
                </a:cubicBezTo>
                <a:cubicBezTo>
                  <a:pt x="2331118" y="3244930"/>
                  <a:pt x="2264950" y="3261314"/>
                  <a:pt x="2180247" y="3261314"/>
                </a:cubicBezTo>
                <a:lnTo>
                  <a:pt x="1905121" y="3261314"/>
                </a:lnTo>
                <a:close/>
                <a:moveTo>
                  <a:pt x="4699723" y="2874775"/>
                </a:moveTo>
                <a:cubicBezTo>
                  <a:pt x="4898225" y="2874775"/>
                  <a:pt x="4997477" y="3070252"/>
                  <a:pt x="4997477" y="3461208"/>
                </a:cubicBezTo>
                <a:cubicBezTo>
                  <a:pt x="4997477" y="3741816"/>
                  <a:pt x="4972659" y="3931546"/>
                  <a:pt x="4923024" y="4030398"/>
                </a:cubicBezTo>
                <a:cubicBezTo>
                  <a:pt x="4873390" y="4129250"/>
                  <a:pt x="4794308" y="4178676"/>
                  <a:pt x="4685779" y="4178676"/>
                </a:cubicBezTo>
                <a:cubicBezTo>
                  <a:pt x="4480319" y="4178676"/>
                  <a:pt x="4377589" y="3968642"/>
                  <a:pt x="4377589" y="3548574"/>
                </a:cubicBezTo>
                <a:cubicBezTo>
                  <a:pt x="4377589" y="3099375"/>
                  <a:pt x="4484967" y="2874775"/>
                  <a:pt x="4699723" y="2874775"/>
                </a:cubicBezTo>
                <a:close/>
                <a:moveTo>
                  <a:pt x="9785331" y="2299419"/>
                </a:moveTo>
                <a:lnTo>
                  <a:pt x="9037942" y="4754032"/>
                </a:lnTo>
                <a:lnTo>
                  <a:pt x="9695849" y="4754032"/>
                </a:lnTo>
                <a:lnTo>
                  <a:pt x="9838324" y="4283772"/>
                </a:lnTo>
                <a:lnTo>
                  <a:pt x="10424201" y="4283772"/>
                </a:lnTo>
                <a:lnTo>
                  <a:pt x="10557490" y="4754032"/>
                </a:lnTo>
                <a:lnTo>
                  <a:pt x="11368756" y="4754032"/>
                </a:lnTo>
                <a:lnTo>
                  <a:pt x="10613407" y="2299419"/>
                </a:lnTo>
                <a:close/>
                <a:moveTo>
                  <a:pt x="6157754" y="2299419"/>
                </a:moveTo>
                <a:lnTo>
                  <a:pt x="6157754" y="4754032"/>
                </a:lnTo>
                <a:lnTo>
                  <a:pt x="6779423" y="4754032"/>
                </a:lnTo>
                <a:lnTo>
                  <a:pt x="6779423" y="3049898"/>
                </a:lnTo>
                <a:lnTo>
                  <a:pt x="7170137" y="4754032"/>
                </a:lnTo>
                <a:lnTo>
                  <a:pt x="7691108" y="4754032"/>
                </a:lnTo>
                <a:lnTo>
                  <a:pt x="8069075" y="3049898"/>
                </a:lnTo>
                <a:lnTo>
                  <a:pt x="8069075" y="4754032"/>
                </a:lnTo>
                <a:lnTo>
                  <a:pt x="8820777" y="4754032"/>
                </a:lnTo>
                <a:lnTo>
                  <a:pt x="8820777" y="2299419"/>
                </a:lnTo>
                <a:lnTo>
                  <a:pt x="7795369" y="2299419"/>
                </a:lnTo>
                <a:lnTo>
                  <a:pt x="7492578" y="3565302"/>
                </a:lnTo>
                <a:lnTo>
                  <a:pt x="7175398" y="2299419"/>
                </a:lnTo>
                <a:close/>
                <a:moveTo>
                  <a:pt x="1099980" y="2299419"/>
                </a:moveTo>
                <a:lnTo>
                  <a:pt x="1099980" y="4754032"/>
                </a:lnTo>
                <a:lnTo>
                  <a:pt x="1905121" y="4754032"/>
                </a:lnTo>
                <a:lnTo>
                  <a:pt x="1905121" y="3842013"/>
                </a:lnTo>
                <a:lnTo>
                  <a:pt x="2071616" y="3842013"/>
                </a:lnTo>
                <a:lnTo>
                  <a:pt x="2421221" y="4754032"/>
                </a:lnTo>
                <a:lnTo>
                  <a:pt x="3294525" y="4754032"/>
                </a:lnTo>
                <a:lnTo>
                  <a:pt x="2863119" y="3696421"/>
                </a:lnTo>
                <a:cubicBezTo>
                  <a:pt x="3026348" y="3622405"/>
                  <a:pt x="3137572" y="3529588"/>
                  <a:pt x="3196790" y="3417970"/>
                </a:cubicBezTo>
                <a:cubicBezTo>
                  <a:pt x="3256009" y="3306352"/>
                  <a:pt x="3285618" y="3179264"/>
                  <a:pt x="3285618" y="3036705"/>
                </a:cubicBezTo>
                <a:cubicBezTo>
                  <a:pt x="3285618" y="2815863"/>
                  <a:pt x="3205674" y="2637771"/>
                  <a:pt x="3045785" y="2502430"/>
                </a:cubicBezTo>
                <a:cubicBezTo>
                  <a:pt x="2885896" y="2367090"/>
                  <a:pt x="2664126" y="2299419"/>
                  <a:pt x="2380474" y="2299419"/>
                </a:cubicBezTo>
                <a:close/>
                <a:moveTo>
                  <a:pt x="4696244" y="2262012"/>
                </a:moveTo>
                <a:cubicBezTo>
                  <a:pt x="4327036" y="2262012"/>
                  <a:pt x="4038230" y="2381929"/>
                  <a:pt x="3829829" y="2621763"/>
                </a:cubicBezTo>
                <a:cubicBezTo>
                  <a:pt x="3621428" y="2861596"/>
                  <a:pt x="3517228" y="3164123"/>
                  <a:pt x="3517228" y="3529342"/>
                </a:cubicBezTo>
                <a:cubicBezTo>
                  <a:pt x="3517228" y="3912115"/>
                  <a:pt x="3626090" y="4218157"/>
                  <a:pt x="3843815" y="4447470"/>
                </a:cubicBezTo>
                <a:cubicBezTo>
                  <a:pt x="4061540" y="4676783"/>
                  <a:pt x="4343355" y="4791439"/>
                  <a:pt x="4689258" y="4791439"/>
                </a:cubicBezTo>
                <a:cubicBezTo>
                  <a:pt x="5033567" y="4791439"/>
                  <a:pt x="5314406" y="4673642"/>
                  <a:pt x="5531778" y="4438049"/>
                </a:cubicBezTo>
                <a:cubicBezTo>
                  <a:pt x="5749152" y="4202455"/>
                  <a:pt x="5857837" y="3890822"/>
                  <a:pt x="5857837" y="3503152"/>
                </a:cubicBezTo>
                <a:cubicBezTo>
                  <a:pt x="5857837" y="3128432"/>
                  <a:pt x="5749866" y="2827896"/>
                  <a:pt x="5533922" y="2601542"/>
                </a:cubicBezTo>
                <a:cubicBezTo>
                  <a:pt x="5317979" y="2375189"/>
                  <a:pt x="5038752" y="2262012"/>
                  <a:pt x="4696244" y="2262012"/>
                </a:cubicBezTo>
                <a:close/>
                <a:moveTo>
                  <a:pt x="5184372" y="1463996"/>
                </a:moveTo>
                <a:lnTo>
                  <a:pt x="4329494" y="1873302"/>
                </a:lnTo>
                <a:lnTo>
                  <a:pt x="4434869" y="2165823"/>
                </a:lnTo>
                <a:lnTo>
                  <a:pt x="5328796" y="1861863"/>
                </a:lnTo>
                <a:close/>
                <a:moveTo>
                  <a:pt x="0" y="0"/>
                </a:moveTo>
                <a:lnTo>
                  <a:pt x="12240000" y="0"/>
                </a:lnTo>
                <a:lnTo>
                  <a:pt x="12240000" y="6871500"/>
                </a:lnTo>
                <a:lnTo>
                  <a:pt x="0" y="68715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latin typeface="Franklin Gothic Heavy" panose="020B0903020102020204" pitchFamily="34" charset="0"/>
            </a:endParaRPr>
          </a:p>
        </p:txBody>
      </p:sp>
      <p:sp>
        <p:nvSpPr>
          <p:cNvPr id="3" name="Cím 2">
            <a:extLst>
              <a:ext uri="{FF2B5EF4-FFF2-40B4-BE49-F238E27FC236}">
                <a16:creationId xmlns:a16="http://schemas.microsoft.com/office/drawing/2014/main" id="{63C48911-7D1C-1FD2-F287-66D293FB8AFF}"/>
              </a:ext>
            </a:extLst>
          </p:cNvPr>
          <p:cNvSpPr>
            <a:spLocks noGrp="1"/>
          </p:cNvSpPr>
          <p:nvPr>
            <p:ph type="title"/>
          </p:nvPr>
        </p:nvSpPr>
        <p:spPr>
          <a:xfrm>
            <a:off x="0" y="0"/>
            <a:ext cx="9696000" cy="2349000"/>
          </a:xfrm>
          <a:solidFill>
            <a:schemeClr val="bg1">
              <a:alpha val="70000"/>
            </a:schemeClr>
          </a:solidFill>
        </p:spPr>
        <p:txBody>
          <a:bodyPr/>
          <a:lstStyle/>
          <a:p>
            <a:r>
              <a:rPr lang="fr-FR" sz="5400" dirty="0">
                <a:latin typeface="Franklin Gothic Heavy" panose="020B0903020102020204" pitchFamily="34" charset="0"/>
              </a:rPr>
              <a:t>Több mint 2000 éves város</a:t>
            </a:r>
            <a:endParaRPr lang="hu-HU" dirty="0">
              <a:latin typeface="Franklin Gothic Heavy" panose="020B0903020102020204" pitchFamily="34" charset="0"/>
            </a:endParaRPr>
          </a:p>
        </p:txBody>
      </p:sp>
      <p:sp>
        <p:nvSpPr>
          <p:cNvPr id="4" name="Tartalom helye 3">
            <a:extLst>
              <a:ext uri="{FF2B5EF4-FFF2-40B4-BE49-F238E27FC236}">
                <a16:creationId xmlns:a16="http://schemas.microsoft.com/office/drawing/2014/main" id="{1CA5E663-C708-9A52-AEA2-6342DC4B6769}"/>
              </a:ext>
            </a:extLst>
          </p:cNvPr>
          <p:cNvSpPr>
            <a:spLocks noGrp="1"/>
          </p:cNvSpPr>
          <p:nvPr>
            <p:ph idx="1"/>
          </p:nvPr>
        </p:nvSpPr>
        <p:spPr>
          <a:xfrm>
            <a:off x="0" y="2349000"/>
            <a:ext cx="9696000" cy="4509000"/>
          </a:xfrm>
          <a:solidFill>
            <a:schemeClr val="bg1">
              <a:alpha val="70000"/>
            </a:schemeClr>
          </a:solidFill>
        </p:spPr>
        <p:txBody>
          <a:bodyPr/>
          <a:lstStyle/>
          <a:p>
            <a:pPr>
              <a:lnSpc>
                <a:spcPct val="100000"/>
              </a:lnSpc>
            </a:pPr>
            <a:r>
              <a:rPr lang="hu-HU" dirty="0">
                <a:latin typeface="Franklin Gothic Book" panose="020B0503020102020204" pitchFamily="34" charset="0"/>
              </a:rPr>
              <a:t>„Örök város”</a:t>
            </a:r>
          </a:p>
          <a:p>
            <a:pPr>
              <a:lnSpc>
                <a:spcPct val="100000"/>
              </a:lnSpc>
            </a:pPr>
            <a:r>
              <a:rPr lang="hu-HU" dirty="0">
                <a:latin typeface="Franklin Gothic Book" panose="020B0503020102020204" pitchFamily="34" charset="0"/>
              </a:rPr>
              <a:t>Kr. e. 753 (alapítás legenda)</a:t>
            </a:r>
          </a:p>
          <a:p>
            <a:pPr>
              <a:lnSpc>
                <a:spcPct val="100000"/>
              </a:lnSpc>
            </a:pPr>
            <a:r>
              <a:rPr lang="hu-HU" dirty="0">
                <a:latin typeface="Franklin Gothic Book" panose="020B0503020102020204" pitchFamily="34" charset="0"/>
              </a:rPr>
              <a:t>Rétegzett történelem</a:t>
            </a:r>
          </a:p>
        </p:txBody>
      </p:sp>
    </p:spTree>
    <p:extLst>
      <p:ext uri="{BB962C8B-B14F-4D97-AF65-F5344CB8AC3E}">
        <p14:creationId xmlns:p14="http://schemas.microsoft.com/office/powerpoint/2010/main" val="4552357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additive="base">
                                        <p:cTn id="11" dur="1000" fill="hold"/>
                                        <p:tgtEl>
                                          <p:spTgt spid="4">
                                            <p:bg/>
                                          </p:spTgt>
                                        </p:tgtEl>
                                        <p:attrNameLst>
                                          <p:attrName>ppt_x</p:attrName>
                                        </p:attrNameLst>
                                      </p:cBhvr>
                                      <p:tavLst>
                                        <p:tav tm="0">
                                          <p:val>
                                            <p:strVal val="0-#ppt_w/2"/>
                                          </p:val>
                                        </p:tav>
                                        <p:tav tm="100000">
                                          <p:val>
                                            <p:strVal val="#ppt_x"/>
                                          </p:val>
                                        </p:tav>
                                      </p:tavLst>
                                    </p:anim>
                                    <p:anim calcmode="lin" valueType="num">
                                      <p:cBhvr additive="base">
                                        <p:cTn id="12" dur="1000" fill="hold"/>
                                        <p:tgtEl>
                                          <p:spTgt spid="4">
                                            <p:bg/>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10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4">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10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4">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1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579DE1C-4D22-8325-39AD-FA0F190C78FA}"/>
            </a:ext>
          </a:extLst>
        </p:cNvPr>
        <p:cNvGrpSpPr/>
        <p:nvPr/>
      </p:nvGrpSpPr>
      <p:grpSpPr>
        <a:xfrm>
          <a:off x="0" y="0"/>
          <a:ext cx="0" cy="0"/>
          <a:chOff x="0" y="0"/>
          <a:chExt cx="0" cy="0"/>
        </a:xfrm>
      </p:grpSpPr>
      <p:sp>
        <p:nvSpPr>
          <p:cNvPr id="27" name="Szabadkézi sokszög: alakzat 26">
            <a:extLst>
              <a:ext uri="{FF2B5EF4-FFF2-40B4-BE49-F238E27FC236}">
                <a16:creationId xmlns:a16="http://schemas.microsoft.com/office/drawing/2014/main" id="{F1269948-78C6-2C32-FFA3-8D3D9D6D3DED}"/>
              </a:ext>
            </a:extLst>
          </p:cNvPr>
          <p:cNvSpPr>
            <a:spLocks noChangeAspect="1"/>
          </p:cNvSpPr>
          <p:nvPr/>
        </p:nvSpPr>
        <p:spPr>
          <a:xfrm>
            <a:off x="-78864000" y="-50571000"/>
            <a:ext cx="192377211" cy="108000000"/>
          </a:xfrm>
          <a:custGeom>
            <a:avLst/>
            <a:gdLst/>
            <a:ahLst/>
            <a:cxnLst/>
            <a:rect l="l" t="t" r="r" b="b"/>
            <a:pathLst>
              <a:path w="12240000" h="6871500">
                <a:moveTo>
                  <a:pt x="10129926" y="3077396"/>
                </a:moveTo>
                <a:lnTo>
                  <a:pt x="10283813" y="3692385"/>
                </a:lnTo>
                <a:lnTo>
                  <a:pt x="9976096" y="3692385"/>
                </a:lnTo>
                <a:close/>
                <a:moveTo>
                  <a:pt x="1905121" y="2876556"/>
                </a:moveTo>
                <a:lnTo>
                  <a:pt x="2204711" y="2876556"/>
                </a:lnTo>
                <a:cubicBezTo>
                  <a:pt x="2368367" y="2876556"/>
                  <a:pt x="2450194" y="2940970"/>
                  <a:pt x="2450194" y="3069798"/>
                </a:cubicBezTo>
                <a:cubicBezTo>
                  <a:pt x="2450194" y="3131939"/>
                  <a:pt x="2426379" y="3179393"/>
                  <a:pt x="2378749" y="3212162"/>
                </a:cubicBezTo>
                <a:cubicBezTo>
                  <a:pt x="2331118" y="3244930"/>
                  <a:pt x="2264950" y="3261314"/>
                  <a:pt x="2180247" y="3261314"/>
                </a:cubicBezTo>
                <a:lnTo>
                  <a:pt x="1905121" y="3261314"/>
                </a:lnTo>
                <a:close/>
                <a:moveTo>
                  <a:pt x="4699723" y="2874775"/>
                </a:moveTo>
                <a:cubicBezTo>
                  <a:pt x="4898225" y="2874775"/>
                  <a:pt x="4997477" y="3070252"/>
                  <a:pt x="4997477" y="3461208"/>
                </a:cubicBezTo>
                <a:cubicBezTo>
                  <a:pt x="4997477" y="3741816"/>
                  <a:pt x="4972659" y="3931546"/>
                  <a:pt x="4923024" y="4030398"/>
                </a:cubicBezTo>
                <a:cubicBezTo>
                  <a:pt x="4873390" y="4129250"/>
                  <a:pt x="4794308" y="4178676"/>
                  <a:pt x="4685779" y="4178676"/>
                </a:cubicBezTo>
                <a:cubicBezTo>
                  <a:pt x="4480319" y="4178676"/>
                  <a:pt x="4377589" y="3968642"/>
                  <a:pt x="4377589" y="3548574"/>
                </a:cubicBezTo>
                <a:cubicBezTo>
                  <a:pt x="4377589" y="3099375"/>
                  <a:pt x="4484967" y="2874775"/>
                  <a:pt x="4699723" y="2874775"/>
                </a:cubicBezTo>
                <a:close/>
                <a:moveTo>
                  <a:pt x="9785331" y="2299419"/>
                </a:moveTo>
                <a:lnTo>
                  <a:pt x="9037942" y="4754032"/>
                </a:lnTo>
                <a:lnTo>
                  <a:pt x="9695849" y="4754032"/>
                </a:lnTo>
                <a:lnTo>
                  <a:pt x="9838324" y="4283772"/>
                </a:lnTo>
                <a:lnTo>
                  <a:pt x="10424201" y="4283772"/>
                </a:lnTo>
                <a:lnTo>
                  <a:pt x="10557490" y="4754032"/>
                </a:lnTo>
                <a:lnTo>
                  <a:pt x="11368756" y="4754032"/>
                </a:lnTo>
                <a:lnTo>
                  <a:pt x="10613407" y="2299419"/>
                </a:lnTo>
                <a:close/>
                <a:moveTo>
                  <a:pt x="6157754" y="2299419"/>
                </a:moveTo>
                <a:lnTo>
                  <a:pt x="6157754" y="4754032"/>
                </a:lnTo>
                <a:lnTo>
                  <a:pt x="6779423" y="4754032"/>
                </a:lnTo>
                <a:lnTo>
                  <a:pt x="6779423" y="3049898"/>
                </a:lnTo>
                <a:lnTo>
                  <a:pt x="7170137" y="4754032"/>
                </a:lnTo>
                <a:lnTo>
                  <a:pt x="7691108" y="4754032"/>
                </a:lnTo>
                <a:lnTo>
                  <a:pt x="8069075" y="3049898"/>
                </a:lnTo>
                <a:lnTo>
                  <a:pt x="8069075" y="4754032"/>
                </a:lnTo>
                <a:lnTo>
                  <a:pt x="8820777" y="4754032"/>
                </a:lnTo>
                <a:lnTo>
                  <a:pt x="8820777" y="2299419"/>
                </a:lnTo>
                <a:lnTo>
                  <a:pt x="7795369" y="2299419"/>
                </a:lnTo>
                <a:lnTo>
                  <a:pt x="7492578" y="3565302"/>
                </a:lnTo>
                <a:lnTo>
                  <a:pt x="7175398" y="2299419"/>
                </a:lnTo>
                <a:close/>
                <a:moveTo>
                  <a:pt x="1099980" y="2299419"/>
                </a:moveTo>
                <a:lnTo>
                  <a:pt x="1099980" y="4754032"/>
                </a:lnTo>
                <a:lnTo>
                  <a:pt x="1905121" y="4754032"/>
                </a:lnTo>
                <a:lnTo>
                  <a:pt x="1905121" y="3842013"/>
                </a:lnTo>
                <a:lnTo>
                  <a:pt x="2071616" y="3842013"/>
                </a:lnTo>
                <a:lnTo>
                  <a:pt x="2421221" y="4754032"/>
                </a:lnTo>
                <a:lnTo>
                  <a:pt x="3294525" y="4754032"/>
                </a:lnTo>
                <a:lnTo>
                  <a:pt x="2863119" y="3696421"/>
                </a:lnTo>
                <a:cubicBezTo>
                  <a:pt x="3026348" y="3622405"/>
                  <a:pt x="3137572" y="3529588"/>
                  <a:pt x="3196790" y="3417970"/>
                </a:cubicBezTo>
                <a:cubicBezTo>
                  <a:pt x="3256009" y="3306352"/>
                  <a:pt x="3285618" y="3179264"/>
                  <a:pt x="3285618" y="3036705"/>
                </a:cubicBezTo>
                <a:cubicBezTo>
                  <a:pt x="3285618" y="2815863"/>
                  <a:pt x="3205674" y="2637771"/>
                  <a:pt x="3045785" y="2502430"/>
                </a:cubicBezTo>
                <a:cubicBezTo>
                  <a:pt x="2885896" y="2367090"/>
                  <a:pt x="2664126" y="2299419"/>
                  <a:pt x="2380474" y="2299419"/>
                </a:cubicBezTo>
                <a:close/>
                <a:moveTo>
                  <a:pt x="4696244" y="2262012"/>
                </a:moveTo>
                <a:cubicBezTo>
                  <a:pt x="4327036" y="2262012"/>
                  <a:pt x="4038230" y="2381929"/>
                  <a:pt x="3829829" y="2621763"/>
                </a:cubicBezTo>
                <a:cubicBezTo>
                  <a:pt x="3621428" y="2861596"/>
                  <a:pt x="3517228" y="3164123"/>
                  <a:pt x="3517228" y="3529342"/>
                </a:cubicBezTo>
                <a:cubicBezTo>
                  <a:pt x="3517228" y="3912115"/>
                  <a:pt x="3626090" y="4218157"/>
                  <a:pt x="3843815" y="4447470"/>
                </a:cubicBezTo>
                <a:cubicBezTo>
                  <a:pt x="4061540" y="4676783"/>
                  <a:pt x="4343355" y="4791439"/>
                  <a:pt x="4689258" y="4791439"/>
                </a:cubicBezTo>
                <a:cubicBezTo>
                  <a:pt x="5033567" y="4791439"/>
                  <a:pt x="5314406" y="4673642"/>
                  <a:pt x="5531778" y="4438049"/>
                </a:cubicBezTo>
                <a:cubicBezTo>
                  <a:pt x="5749152" y="4202455"/>
                  <a:pt x="5857837" y="3890822"/>
                  <a:pt x="5857837" y="3503152"/>
                </a:cubicBezTo>
                <a:cubicBezTo>
                  <a:pt x="5857837" y="3128432"/>
                  <a:pt x="5749866" y="2827896"/>
                  <a:pt x="5533922" y="2601542"/>
                </a:cubicBezTo>
                <a:cubicBezTo>
                  <a:pt x="5317979" y="2375189"/>
                  <a:pt x="5038752" y="2262012"/>
                  <a:pt x="4696244" y="2262012"/>
                </a:cubicBezTo>
                <a:close/>
                <a:moveTo>
                  <a:pt x="5184372" y="1463996"/>
                </a:moveTo>
                <a:lnTo>
                  <a:pt x="4329494" y="1873302"/>
                </a:lnTo>
                <a:lnTo>
                  <a:pt x="4434869" y="2165823"/>
                </a:lnTo>
                <a:lnTo>
                  <a:pt x="5328796" y="1861863"/>
                </a:lnTo>
                <a:close/>
                <a:moveTo>
                  <a:pt x="0" y="0"/>
                </a:moveTo>
                <a:lnTo>
                  <a:pt x="12240000" y="0"/>
                </a:lnTo>
                <a:lnTo>
                  <a:pt x="12240000" y="6871500"/>
                </a:lnTo>
                <a:lnTo>
                  <a:pt x="0" y="68715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latin typeface="Franklin Gothic Heavy" panose="020B0903020102020204" pitchFamily="34" charset="0"/>
            </a:endParaRPr>
          </a:p>
        </p:txBody>
      </p:sp>
      <p:sp>
        <p:nvSpPr>
          <p:cNvPr id="3" name="Cím 2">
            <a:extLst>
              <a:ext uri="{FF2B5EF4-FFF2-40B4-BE49-F238E27FC236}">
                <a16:creationId xmlns:a16="http://schemas.microsoft.com/office/drawing/2014/main" id="{92DC8C69-AE11-7AFA-9D08-13F62F428A96}"/>
              </a:ext>
            </a:extLst>
          </p:cNvPr>
          <p:cNvSpPr>
            <a:spLocks noGrp="1"/>
          </p:cNvSpPr>
          <p:nvPr>
            <p:ph type="title"/>
          </p:nvPr>
        </p:nvSpPr>
        <p:spPr>
          <a:xfrm>
            <a:off x="0" y="0"/>
            <a:ext cx="9696000" cy="2349000"/>
          </a:xfrm>
          <a:solidFill>
            <a:schemeClr val="bg1">
              <a:alpha val="70000"/>
            </a:schemeClr>
          </a:solidFill>
        </p:spPr>
        <p:txBody>
          <a:bodyPr/>
          <a:lstStyle/>
          <a:p>
            <a:r>
              <a:rPr lang="hu-HU" sz="5400" dirty="0"/>
              <a:t>Brutális építmények</a:t>
            </a:r>
            <a:endParaRPr lang="hu-HU" dirty="0">
              <a:latin typeface="Franklin Gothic Heavy" panose="020B0903020102020204" pitchFamily="34" charset="0"/>
            </a:endParaRPr>
          </a:p>
        </p:txBody>
      </p:sp>
      <p:sp>
        <p:nvSpPr>
          <p:cNvPr id="4" name="Tartalom helye 3">
            <a:extLst>
              <a:ext uri="{FF2B5EF4-FFF2-40B4-BE49-F238E27FC236}">
                <a16:creationId xmlns:a16="http://schemas.microsoft.com/office/drawing/2014/main" id="{B1D30648-C508-9D5E-2359-C52267EA74A7}"/>
              </a:ext>
            </a:extLst>
          </p:cNvPr>
          <p:cNvSpPr>
            <a:spLocks noGrp="1"/>
          </p:cNvSpPr>
          <p:nvPr>
            <p:ph idx="1"/>
          </p:nvPr>
        </p:nvSpPr>
        <p:spPr>
          <a:xfrm>
            <a:off x="0" y="2349000"/>
            <a:ext cx="9696000" cy="4509000"/>
          </a:xfrm>
          <a:solidFill>
            <a:schemeClr val="bg1">
              <a:alpha val="70000"/>
            </a:schemeClr>
          </a:solidFill>
        </p:spPr>
        <p:txBody>
          <a:bodyPr/>
          <a:lstStyle/>
          <a:p>
            <a:pPr>
              <a:lnSpc>
                <a:spcPct val="100000"/>
              </a:lnSpc>
            </a:pPr>
            <a:r>
              <a:rPr lang="hu-HU" dirty="0"/>
              <a:t>Colosseum</a:t>
            </a:r>
          </a:p>
          <a:p>
            <a:pPr>
              <a:lnSpc>
                <a:spcPct val="100000"/>
              </a:lnSpc>
            </a:pPr>
            <a:r>
              <a:rPr lang="hu-HU" dirty="0"/>
              <a:t>50 000 néző</a:t>
            </a:r>
          </a:p>
          <a:p>
            <a:pPr>
              <a:lnSpc>
                <a:spcPct val="100000"/>
              </a:lnSpc>
            </a:pPr>
            <a:r>
              <a:rPr lang="hu-HU" dirty="0"/>
              <a:t>Gladiátorok, show-k</a:t>
            </a:r>
          </a:p>
        </p:txBody>
      </p:sp>
    </p:spTree>
    <p:extLst>
      <p:ext uri="{BB962C8B-B14F-4D97-AF65-F5344CB8AC3E}">
        <p14:creationId xmlns:p14="http://schemas.microsoft.com/office/powerpoint/2010/main" val="1759545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additive="base">
                                        <p:cTn id="11" dur="1000" fill="hold"/>
                                        <p:tgtEl>
                                          <p:spTgt spid="4">
                                            <p:bg/>
                                          </p:spTgt>
                                        </p:tgtEl>
                                        <p:attrNameLst>
                                          <p:attrName>ppt_x</p:attrName>
                                        </p:attrNameLst>
                                      </p:cBhvr>
                                      <p:tavLst>
                                        <p:tav tm="0">
                                          <p:val>
                                            <p:strVal val="0-#ppt_w/2"/>
                                          </p:val>
                                        </p:tav>
                                        <p:tav tm="100000">
                                          <p:val>
                                            <p:strVal val="#ppt_x"/>
                                          </p:val>
                                        </p:tav>
                                      </p:tavLst>
                                    </p:anim>
                                    <p:anim calcmode="lin" valueType="num">
                                      <p:cBhvr additive="base">
                                        <p:cTn id="12" dur="1000" fill="hold"/>
                                        <p:tgtEl>
                                          <p:spTgt spid="4">
                                            <p:bg/>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10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4">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10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4">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1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a:extLst>
            <a:ext uri="{FF2B5EF4-FFF2-40B4-BE49-F238E27FC236}">
              <a16:creationId xmlns:a16="http://schemas.microsoft.com/office/drawing/2014/main" id="{FC7971F9-3D91-243A-37A7-ADC351DEF5A1}"/>
            </a:ext>
          </a:extLst>
        </p:cNvPr>
        <p:cNvGrpSpPr/>
        <p:nvPr/>
      </p:nvGrpSpPr>
      <p:grpSpPr>
        <a:xfrm>
          <a:off x="0" y="0"/>
          <a:ext cx="0" cy="0"/>
          <a:chOff x="0" y="0"/>
          <a:chExt cx="0" cy="0"/>
        </a:xfrm>
      </p:grpSpPr>
      <p:sp>
        <p:nvSpPr>
          <p:cNvPr id="27" name="Szabadkézi sokszög: alakzat 26">
            <a:extLst>
              <a:ext uri="{FF2B5EF4-FFF2-40B4-BE49-F238E27FC236}">
                <a16:creationId xmlns:a16="http://schemas.microsoft.com/office/drawing/2014/main" id="{868E03F9-7447-E67B-F0F5-1997BDCB7B9C}"/>
              </a:ext>
            </a:extLst>
          </p:cNvPr>
          <p:cNvSpPr>
            <a:spLocks noChangeAspect="1"/>
          </p:cNvSpPr>
          <p:nvPr/>
        </p:nvSpPr>
        <p:spPr>
          <a:xfrm>
            <a:off x="-78864000" y="-50571000"/>
            <a:ext cx="192377211" cy="108000000"/>
          </a:xfrm>
          <a:custGeom>
            <a:avLst/>
            <a:gdLst/>
            <a:ahLst/>
            <a:cxnLst/>
            <a:rect l="l" t="t" r="r" b="b"/>
            <a:pathLst>
              <a:path w="12240000" h="6871500">
                <a:moveTo>
                  <a:pt x="10129926" y="3077396"/>
                </a:moveTo>
                <a:lnTo>
                  <a:pt x="10283813" y="3692385"/>
                </a:lnTo>
                <a:lnTo>
                  <a:pt x="9976096" y="3692385"/>
                </a:lnTo>
                <a:close/>
                <a:moveTo>
                  <a:pt x="1905121" y="2876556"/>
                </a:moveTo>
                <a:lnTo>
                  <a:pt x="2204711" y="2876556"/>
                </a:lnTo>
                <a:cubicBezTo>
                  <a:pt x="2368367" y="2876556"/>
                  <a:pt x="2450194" y="2940970"/>
                  <a:pt x="2450194" y="3069798"/>
                </a:cubicBezTo>
                <a:cubicBezTo>
                  <a:pt x="2450194" y="3131939"/>
                  <a:pt x="2426379" y="3179393"/>
                  <a:pt x="2378749" y="3212162"/>
                </a:cubicBezTo>
                <a:cubicBezTo>
                  <a:pt x="2331118" y="3244930"/>
                  <a:pt x="2264950" y="3261314"/>
                  <a:pt x="2180247" y="3261314"/>
                </a:cubicBezTo>
                <a:lnTo>
                  <a:pt x="1905121" y="3261314"/>
                </a:lnTo>
                <a:close/>
                <a:moveTo>
                  <a:pt x="4699723" y="2874775"/>
                </a:moveTo>
                <a:cubicBezTo>
                  <a:pt x="4898225" y="2874775"/>
                  <a:pt x="4997477" y="3070252"/>
                  <a:pt x="4997477" y="3461208"/>
                </a:cubicBezTo>
                <a:cubicBezTo>
                  <a:pt x="4997477" y="3741816"/>
                  <a:pt x="4972659" y="3931546"/>
                  <a:pt x="4923024" y="4030398"/>
                </a:cubicBezTo>
                <a:cubicBezTo>
                  <a:pt x="4873390" y="4129250"/>
                  <a:pt x="4794308" y="4178676"/>
                  <a:pt x="4685779" y="4178676"/>
                </a:cubicBezTo>
                <a:cubicBezTo>
                  <a:pt x="4480319" y="4178676"/>
                  <a:pt x="4377589" y="3968642"/>
                  <a:pt x="4377589" y="3548574"/>
                </a:cubicBezTo>
                <a:cubicBezTo>
                  <a:pt x="4377589" y="3099375"/>
                  <a:pt x="4484967" y="2874775"/>
                  <a:pt x="4699723" y="2874775"/>
                </a:cubicBezTo>
                <a:close/>
                <a:moveTo>
                  <a:pt x="9785331" y="2299419"/>
                </a:moveTo>
                <a:lnTo>
                  <a:pt x="9037942" y="4754032"/>
                </a:lnTo>
                <a:lnTo>
                  <a:pt x="9695849" y="4754032"/>
                </a:lnTo>
                <a:lnTo>
                  <a:pt x="9838324" y="4283772"/>
                </a:lnTo>
                <a:lnTo>
                  <a:pt x="10424201" y="4283772"/>
                </a:lnTo>
                <a:lnTo>
                  <a:pt x="10557490" y="4754032"/>
                </a:lnTo>
                <a:lnTo>
                  <a:pt x="11368756" y="4754032"/>
                </a:lnTo>
                <a:lnTo>
                  <a:pt x="10613407" y="2299419"/>
                </a:lnTo>
                <a:close/>
                <a:moveTo>
                  <a:pt x="6157754" y="2299419"/>
                </a:moveTo>
                <a:lnTo>
                  <a:pt x="6157754" y="4754032"/>
                </a:lnTo>
                <a:lnTo>
                  <a:pt x="6779423" y="4754032"/>
                </a:lnTo>
                <a:lnTo>
                  <a:pt x="6779423" y="3049898"/>
                </a:lnTo>
                <a:lnTo>
                  <a:pt x="7170137" y="4754032"/>
                </a:lnTo>
                <a:lnTo>
                  <a:pt x="7691108" y="4754032"/>
                </a:lnTo>
                <a:lnTo>
                  <a:pt x="8069075" y="3049898"/>
                </a:lnTo>
                <a:lnTo>
                  <a:pt x="8069075" y="4754032"/>
                </a:lnTo>
                <a:lnTo>
                  <a:pt x="8820777" y="4754032"/>
                </a:lnTo>
                <a:lnTo>
                  <a:pt x="8820777" y="2299419"/>
                </a:lnTo>
                <a:lnTo>
                  <a:pt x="7795369" y="2299419"/>
                </a:lnTo>
                <a:lnTo>
                  <a:pt x="7492578" y="3565302"/>
                </a:lnTo>
                <a:lnTo>
                  <a:pt x="7175398" y="2299419"/>
                </a:lnTo>
                <a:close/>
                <a:moveTo>
                  <a:pt x="1099980" y="2299419"/>
                </a:moveTo>
                <a:lnTo>
                  <a:pt x="1099980" y="4754032"/>
                </a:lnTo>
                <a:lnTo>
                  <a:pt x="1905121" y="4754032"/>
                </a:lnTo>
                <a:lnTo>
                  <a:pt x="1905121" y="3842013"/>
                </a:lnTo>
                <a:lnTo>
                  <a:pt x="2071616" y="3842013"/>
                </a:lnTo>
                <a:lnTo>
                  <a:pt x="2421221" y="4754032"/>
                </a:lnTo>
                <a:lnTo>
                  <a:pt x="3294525" y="4754032"/>
                </a:lnTo>
                <a:lnTo>
                  <a:pt x="2863119" y="3696421"/>
                </a:lnTo>
                <a:cubicBezTo>
                  <a:pt x="3026348" y="3622405"/>
                  <a:pt x="3137572" y="3529588"/>
                  <a:pt x="3196790" y="3417970"/>
                </a:cubicBezTo>
                <a:cubicBezTo>
                  <a:pt x="3256009" y="3306352"/>
                  <a:pt x="3285618" y="3179264"/>
                  <a:pt x="3285618" y="3036705"/>
                </a:cubicBezTo>
                <a:cubicBezTo>
                  <a:pt x="3285618" y="2815863"/>
                  <a:pt x="3205674" y="2637771"/>
                  <a:pt x="3045785" y="2502430"/>
                </a:cubicBezTo>
                <a:cubicBezTo>
                  <a:pt x="2885896" y="2367090"/>
                  <a:pt x="2664126" y="2299419"/>
                  <a:pt x="2380474" y="2299419"/>
                </a:cubicBezTo>
                <a:close/>
                <a:moveTo>
                  <a:pt x="4696244" y="2262012"/>
                </a:moveTo>
                <a:cubicBezTo>
                  <a:pt x="4327036" y="2262012"/>
                  <a:pt x="4038230" y="2381929"/>
                  <a:pt x="3829829" y="2621763"/>
                </a:cubicBezTo>
                <a:cubicBezTo>
                  <a:pt x="3621428" y="2861596"/>
                  <a:pt x="3517228" y="3164123"/>
                  <a:pt x="3517228" y="3529342"/>
                </a:cubicBezTo>
                <a:cubicBezTo>
                  <a:pt x="3517228" y="3912115"/>
                  <a:pt x="3626090" y="4218157"/>
                  <a:pt x="3843815" y="4447470"/>
                </a:cubicBezTo>
                <a:cubicBezTo>
                  <a:pt x="4061540" y="4676783"/>
                  <a:pt x="4343355" y="4791439"/>
                  <a:pt x="4689258" y="4791439"/>
                </a:cubicBezTo>
                <a:cubicBezTo>
                  <a:pt x="5033567" y="4791439"/>
                  <a:pt x="5314406" y="4673642"/>
                  <a:pt x="5531778" y="4438049"/>
                </a:cubicBezTo>
                <a:cubicBezTo>
                  <a:pt x="5749152" y="4202455"/>
                  <a:pt x="5857837" y="3890822"/>
                  <a:pt x="5857837" y="3503152"/>
                </a:cubicBezTo>
                <a:cubicBezTo>
                  <a:pt x="5857837" y="3128432"/>
                  <a:pt x="5749866" y="2827896"/>
                  <a:pt x="5533922" y="2601542"/>
                </a:cubicBezTo>
                <a:cubicBezTo>
                  <a:pt x="5317979" y="2375189"/>
                  <a:pt x="5038752" y="2262012"/>
                  <a:pt x="4696244" y="2262012"/>
                </a:cubicBezTo>
                <a:close/>
                <a:moveTo>
                  <a:pt x="5184372" y="1463996"/>
                </a:moveTo>
                <a:lnTo>
                  <a:pt x="4329494" y="1873302"/>
                </a:lnTo>
                <a:lnTo>
                  <a:pt x="4434869" y="2165823"/>
                </a:lnTo>
                <a:lnTo>
                  <a:pt x="5328796" y="1861863"/>
                </a:lnTo>
                <a:close/>
                <a:moveTo>
                  <a:pt x="0" y="0"/>
                </a:moveTo>
                <a:lnTo>
                  <a:pt x="12240000" y="0"/>
                </a:lnTo>
                <a:lnTo>
                  <a:pt x="12240000" y="6871500"/>
                </a:lnTo>
                <a:lnTo>
                  <a:pt x="0" y="68715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latin typeface="Franklin Gothic Heavy" panose="020B0903020102020204" pitchFamily="34" charset="0"/>
            </a:endParaRPr>
          </a:p>
        </p:txBody>
      </p:sp>
      <p:sp>
        <p:nvSpPr>
          <p:cNvPr id="3" name="Cím 2">
            <a:extLst>
              <a:ext uri="{FF2B5EF4-FFF2-40B4-BE49-F238E27FC236}">
                <a16:creationId xmlns:a16="http://schemas.microsoft.com/office/drawing/2014/main" id="{4511FBA0-FA63-7D86-4906-A5BE9CBB9FE0}"/>
              </a:ext>
            </a:extLst>
          </p:cNvPr>
          <p:cNvSpPr>
            <a:spLocks noGrp="1"/>
          </p:cNvSpPr>
          <p:nvPr>
            <p:ph type="title"/>
          </p:nvPr>
        </p:nvSpPr>
        <p:spPr>
          <a:xfrm>
            <a:off x="0" y="0"/>
            <a:ext cx="9696000" cy="2349000"/>
          </a:xfrm>
          <a:solidFill>
            <a:schemeClr val="bg1">
              <a:alpha val="70000"/>
            </a:schemeClr>
          </a:solidFill>
        </p:spPr>
        <p:txBody>
          <a:bodyPr/>
          <a:lstStyle/>
          <a:p>
            <a:r>
              <a:rPr lang="hu-HU" sz="5400" dirty="0"/>
              <a:t>Egy ország a városon belül</a:t>
            </a:r>
            <a:endParaRPr lang="hu-HU" dirty="0">
              <a:latin typeface="Franklin Gothic Heavy" panose="020B0903020102020204" pitchFamily="34" charset="0"/>
            </a:endParaRPr>
          </a:p>
        </p:txBody>
      </p:sp>
      <p:sp>
        <p:nvSpPr>
          <p:cNvPr id="4" name="Tartalom helye 3">
            <a:extLst>
              <a:ext uri="{FF2B5EF4-FFF2-40B4-BE49-F238E27FC236}">
                <a16:creationId xmlns:a16="http://schemas.microsoft.com/office/drawing/2014/main" id="{07D3F355-AC4E-1AE7-F747-6576C8A42127}"/>
              </a:ext>
            </a:extLst>
          </p:cNvPr>
          <p:cNvSpPr>
            <a:spLocks noGrp="1"/>
          </p:cNvSpPr>
          <p:nvPr>
            <p:ph idx="1"/>
          </p:nvPr>
        </p:nvSpPr>
        <p:spPr>
          <a:xfrm>
            <a:off x="0" y="2349000"/>
            <a:ext cx="9696000" cy="4509000"/>
          </a:xfrm>
          <a:solidFill>
            <a:schemeClr val="bg1">
              <a:alpha val="70000"/>
            </a:schemeClr>
          </a:solidFill>
        </p:spPr>
        <p:txBody>
          <a:bodyPr/>
          <a:lstStyle/>
          <a:p>
            <a:pPr>
              <a:lnSpc>
                <a:spcPct val="100000"/>
              </a:lnSpc>
            </a:pPr>
            <a:r>
              <a:rPr lang="hu-HU" dirty="0"/>
              <a:t>Vatikán</a:t>
            </a:r>
          </a:p>
          <a:p>
            <a:pPr>
              <a:lnSpc>
                <a:spcPct val="100000"/>
              </a:lnSpc>
            </a:pPr>
            <a:r>
              <a:rPr lang="hu-HU" dirty="0"/>
              <a:t>Legkisebb ország</a:t>
            </a:r>
          </a:p>
          <a:p>
            <a:pPr>
              <a:lnSpc>
                <a:spcPct val="100000"/>
              </a:lnSpc>
            </a:pPr>
            <a:r>
              <a:rPr lang="hu-HU" dirty="0"/>
              <a:t>Pápa központja</a:t>
            </a:r>
          </a:p>
        </p:txBody>
      </p:sp>
    </p:spTree>
    <p:extLst>
      <p:ext uri="{BB962C8B-B14F-4D97-AF65-F5344CB8AC3E}">
        <p14:creationId xmlns:p14="http://schemas.microsoft.com/office/powerpoint/2010/main" val="31279523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additive="base">
                                        <p:cTn id="11" dur="1000" fill="hold"/>
                                        <p:tgtEl>
                                          <p:spTgt spid="4">
                                            <p:bg/>
                                          </p:spTgt>
                                        </p:tgtEl>
                                        <p:attrNameLst>
                                          <p:attrName>ppt_x</p:attrName>
                                        </p:attrNameLst>
                                      </p:cBhvr>
                                      <p:tavLst>
                                        <p:tav tm="0">
                                          <p:val>
                                            <p:strVal val="0-#ppt_w/2"/>
                                          </p:val>
                                        </p:tav>
                                        <p:tav tm="100000">
                                          <p:val>
                                            <p:strVal val="#ppt_x"/>
                                          </p:val>
                                        </p:tav>
                                      </p:tavLst>
                                    </p:anim>
                                    <p:anim calcmode="lin" valueType="num">
                                      <p:cBhvr additive="base">
                                        <p:cTn id="12" dur="1000" fill="hold"/>
                                        <p:tgtEl>
                                          <p:spTgt spid="4">
                                            <p:bg/>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10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4">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10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4">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1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uiExpand="1"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E97EAB55-0741-DD23-3BF7-BE31F7A0A43A}"/>
            </a:ext>
          </a:extLst>
        </p:cNvPr>
        <p:cNvGrpSpPr/>
        <p:nvPr/>
      </p:nvGrpSpPr>
      <p:grpSpPr>
        <a:xfrm>
          <a:off x="0" y="0"/>
          <a:ext cx="0" cy="0"/>
          <a:chOff x="0" y="0"/>
          <a:chExt cx="0" cy="0"/>
        </a:xfrm>
      </p:grpSpPr>
      <p:sp>
        <p:nvSpPr>
          <p:cNvPr id="27" name="Szabadkézi sokszög: alakzat 26">
            <a:extLst>
              <a:ext uri="{FF2B5EF4-FFF2-40B4-BE49-F238E27FC236}">
                <a16:creationId xmlns:a16="http://schemas.microsoft.com/office/drawing/2014/main" id="{52C17F45-B32B-B19E-FC7A-234C1D234D13}"/>
              </a:ext>
            </a:extLst>
          </p:cNvPr>
          <p:cNvSpPr>
            <a:spLocks noChangeAspect="1"/>
          </p:cNvSpPr>
          <p:nvPr/>
        </p:nvSpPr>
        <p:spPr>
          <a:xfrm>
            <a:off x="-78864000" y="-50571000"/>
            <a:ext cx="192377211" cy="108000000"/>
          </a:xfrm>
          <a:custGeom>
            <a:avLst/>
            <a:gdLst/>
            <a:ahLst/>
            <a:cxnLst/>
            <a:rect l="l" t="t" r="r" b="b"/>
            <a:pathLst>
              <a:path w="12240000" h="6871500">
                <a:moveTo>
                  <a:pt x="10129926" y="3077396"/>
                </a:moveTo>
                <a:lnTo>
                  <a:pt x="10283813" y="3692385"/>
                </a:lnTo>
                <a:lnTo>
                  <a:pt x="9976096" y="3692385"/>
                </a:lnTo>
                <a:close/>
                <a:moveTo>
                  <a:pt x="1905121" y="2876556"/>
                </a:moveTo>
                <a:lnTo>
                  <a:pt x="2204711" y="2876556"/>
                </a:lnTo>
                <a:cubicBezTo>
                  <a:pt x="2368367" y="2876556"/>
                  <a:pt x="2450194" y="2940970"/>
                  <a:pt x="2450194" y="3069798"/>
                </a:cubicBezTo>
                <a:cubicBezTo>
                  <a:pt x="2450194" y="3131939"/>
                  <a:pt x="2426379" y="3179393"/>
                  <a:pt x="2378749" y="3212162"/>
                </a:cubicBezTo>
                <a:cubicBezTo>
                  <a:pt x="2331118" y="3244930"/>
                  <a:pt x="2264950" y="3261314"/>
                  <a:pt x="2180247" y="3261314"/>
                </a:cubicBezTo>
                <a:lnTo>
                  <a:pt x="1905121" y="3261314"/>
                </a:lnTo>
                <a:close/>
                <a:moveTo>
                  <a:pt x="4699723" y="2874775"/>
                </a:moveTo>
                <a:cubicBezTo>
                  <a:pt x="4898225" y="2874775"/>
                  <a:pt x="4997477" y="3070252"/>
                  <a:pt x="4997477" y="3461208"/>
                </a:cubicBezTo>
                <a:cubicBezTo>
                  <a:pt x="4997477" y="3741816"/>
                  <a:pt x="4972659" y="3931546"/>
                  <a:pt x="4923024" y="4030398"/>
                </a:cubicBezTo>
                <a:cubicBezTo>
                  <a:pt x="4873390" y="4129250"/>
                  <a:pt x="4794308" y="4178676"/>
                  <a:pt x="4685779" y="4178676"/>
                </a:cubicBezTo>
                <a:cubicBezTo>
                  <a:pt x="4480319" y="4178676"/>
                  <a:pt x="4377589" y="3968642"/>
                  <a:pt x="4377589" y="3548574"/>
                </a:cubicBezTo>
                <a:cubicBezTo>
                  <a:pt x="4377589" y="3099375"/>
                  <a:pt x="4484967" y="2874775"/>
                  <a:pt x="4699723" y="2874775"/>
                </a:cubicBezTo>
                <a:close/>
                <a:moveTo>
                  <a:pt x="9785331" y="2299419"/>
                </a:moveTo>
                <a:lnTo>
                  <a:pt x="9037942" y="4754032"/>
                </a:lnTo>
                <a:lnTo>
                  <a:pt x="9695849" y="4754032"/>
                </a:lnTo>
                <a:lnTo>
                  <a:pt x="9838324" y="4283772"/>
                </a:lnTo>
                <a:lnTo>
                  <a:pt x="10424201" y="4283772"/>
                </a:lnTo>
                <a:lnTo>
                  <a:pt x="10557490" y="4754032"/>
                </a:lnTo>
                <a:lnTo>
                  <a:pt x="11368756" y="4754032"/>
                </a:lnTo>
                <a:lnTo>
                  <a:pt x="10613407" y="2299419"/>
                </a:lnTo>
                <a:close/>
                <a:moveTo>
                  <a:pt x="6157754" y="2299419"/>
                </a:moveTo>
                <a:lnTo>
                  <a:pt x="6157754" y="4754032"/>
                </a:lnTo>
                <a:lnTo>
                  <a:pt x="6779423" y="4754032"/>
                </a:lnTo>
                <a:lnTo>
                  <a:pt x="6779423" y="3049898"/>
                </a:lnTo>
                <a:lnTo>
                  <a:pt x="7170137" y="4754032"/>
                </a:lnTo>
                <a:lnTo>
                  <a:pt x="7691108" y="4754032"/>
                </a:lnTo>
                <a:lnTo>
                  <a:pt x="8069075" y="3049898"/>
                </a:lnTo>
                <a:lnTo>
                  <a:pt x="8069075" y="4754032"/>
                </a:lnTo>
                <a:lnTo>
                  <a:pt x="8820777" y="4754032"/>
                </a:lnTo>
                <a:lnTo>
                  <a:pt x="8820777" y="2299419"/>
                </a:lnTo>
                <a:lnTo>
                  <a:pt x="7795369" y="2299419"/>
                </a:lnTo>
                <a:lnTo>
                  <a:pt x="7492578" y="3565302"/>
                </a:lnTo>
                <a:lnTo>
                  <a:pt x="7175398" y="2299419"/>
                </a:lnTo>
                <a:close/>
                <a:moveTo>
                  <a:pt x="1099980" y="2299419"/>
                </a:moveTo>
                <a:lnTo>
                  <a:pt x="1099980" y="4754032"/>
                </a:lnTo>
                <a:lnTo>
                  <a:pt x="1905121" y="4754032"/>
                </a:lnTo>
                <a:lnTo>
                  <a:pt x="1905121" y="3842013"/>
                </a:lnTo>
                <a:lnTo>
                  <a:pt x="2071616" y="3842013"/>
                </a:lnTo>
                <a:lnTo>
                  <a:pt x="2421221" y="4754032"/>
                </a:lnTo>
                <a:lnTo>
                  <a:pt x="3294525" y="4754032"/>
                </a:lnTo>
                <a:lnTo>
                  <a:pt x="2863119" y="3696421"/>
                </a:lnTo>
                <a:cubicBezTo>
                  <a:pt x="3026348" y="3622405"/>
                  <a:pt x="3137572" y="3529588"/>
                  <a:pt x="3196790" y="3417970"/>
                </a:cubicBezTo>
                <a:cubicBezTo>
                  <a:pt x="3256009" y="3306352"/>
                  <a:pt x="3285618" y="3179264"/>
                  <a:pt x="3285618" y="3036705"/>
                </a:cubicBezTo>
                <a:cubicBezTo>
                  <a:pt x="3285618" y="2815863"/>
                  <a:pt x="3205674" y="2637771"/>
                  <a:pt x="3045785" y="2502430"/>
                </a:cubicBezTo>
                <a:cubicBezTo>
                  <a:pt x="2885896" y="2367090"/>
                  <a:pt x="2664126" y="2299419"/>
                  <a:pt x="2380474" y="2299419"/>
                </a:cubicBezTo>
                <a:close/>
                <a:moveTo>
                  <a:pt x="4696244" y="2262012"/>
                </a:moveTo>
                <a:cubicBezTo>
                  <a:pt x="4327036" y="2262012"/>
                  <a:pt x="4038230" y="2381929"/>
                  <a:pt x="3829829" y="2621763"/>
                </a:cubicBezTo>
                <a:cubicBezTo>
                  <a:pt x="3621428" y="2861596"/>
                  <a:pt x="3517228" y="3164123"/>
                  <a:pt x="3517228" y="3529342"/>
                </a:cubicBezTo>
                <a:cubicBezTo>
                  <a:pt x="3517228" y="3912115"/>
                  <a:pt x="3626090" y="4218157"/>
                  <a:pt x="3843815" y="4447470"/>
                </a:cubicBezTo>
                <a:cubicBezTo>
                  <a:pt x="4061540" y="4676783"/>
                  <a:pt x="4343355" y="4791439"/>
                  <a:pt x="4689258" y="4791439"/>
                </a:cubicBezTo>
                <a:cubicBezTo>
                  <a:pt x="5033567" y="4791439"/>
                  <a:pt x="5314406" y="4673642"/>
                  <a:pt x="5531778" y="4438049"/>
                </a:cubicBezTo>
                <a:cubicBezTo>
                  <a:pt x="5749152" y="4202455"/>
                  <a:pt x="5857837" y="3890822"/>
                  <a:pt x="5857837" y="3503152"/>
                </a:cubicBezTo>
                <a:cubicBezTo>
                  <a:pt x="5857837" y="3128432"/>
                  <a:pt x="5749866" y="2827896"/>
                  <a:pt x="5533922" y="2601542"/>
                </a:cubicBezTo>
                <a:cubicBezTo>
                  <a:pt x="5317979" y="2375189"/>
                  <a:pt x="5038752" y="2262012"/>
                  <a:pt x="4696244" y="2262012"/>
                </a:cubicBezTo>
                <a:close/>
                <a:moveTo>
                  <a:pt x="5184372" y="1463996"/>
                </a:moveTo>
                <a:lnTo>
                  <a:pt x="4329494" y="1873302"/>
                </a:lnTo>
                <a:lnTo>
                  <a:pt x="4434869" y="2165823"/>
                </a:lnTo>
                <a:lnTo>
                  <a:pt x="5328796" y="1861863"/>
                </a:lnTo>
                <a:close/>
                <a:moveTo>
                  <a:pt x="0" y="0"/>
                </a:moveTo>
                <a:lnTo>
                  <a:pt x="12240000" y="0"/>
                </a:lnTo>
                <a:lnTo>
                  <a:pt x="12240000" y="6871500"/>
                </a:lnTo>
                <a:lnTo>
                  <a:pt x="0" y="68715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latin typeface="Franklin Gothic Heavy" panose="020B0903020102020204" pitchFamily="34" charset="0"/>
            </a:endParaRPr>
          </a:p>
        </p:txBody>
      </p:sp>
      <p:sp>
        <p:nvSpPr>
          <p:cNvPr id="3" name="Cím 2">
            <a:extLst>
              <a:ext uri="{FF2B5EF4-FFF2-40B4-BE49-F238E27FC236}">
                <a16:creationId xmlns:a16="http://schemas.microsoft.com/office/drawing/2014/main" id="{92A7AF4C-F690-77FB-733D-5284224E9205}"/>
              </a:ext>
            </a:extLst>
          </p:cNvPr>
          <p:cNvSpPr>
            <a:spLocks noGrp="1"/>
          </p:cNvSpPr>
          <p:nvPr>
            <p:ph type="title"/>
          </p:nvPr>
        </p:nvSpPr>
        <p:spPr>
          <a:xfrm>
            <a:off x="0" y="0"/>
            <a:ext cx="9696000" cy="2349000"/>
          </a:xfrm>
          <a:solidFill>
            <a:schemeClr val="bg1">
              <a:alpha val="70000"/>
            </a:schemeClr>
          </a:solidFill>
        </p:spPr>
        <p:txBody>
          <a:bodyPr/>
          <a:lstStyle/>
          <a:p>
            <a:r>
              <a:rPr lang="hu-HU" sz="5400" dirty="0"/>
              <a:t>Víz és szökőkutak</a:t>
            </a:r>
            <a:endParaRPr lang="hu-HU" dirty="0">
              <a:latin typeface="Franklin Gothic Heavy" panose="020B0903020102020204" pitchFamily="34" charset="0"/>
            </a:endParaRPr>
          </a:p>
        </p:txBody>
      </p:sp>
      <p:sp>
        <p:nvSpPr>
          <p:cNvPr id="4" name="Tartalom helye 3">
            <a:extLst>
              <a:ext uri="{FF2B5EF4-FFF2-40B4-BE49-F238E27FC236}">
                <a16:creationId xmlns:a16="http://schemas.microsoft.com/office/drawing/2014/main" id="{84D49A35-1B1D-2C61-FC8D-244B131B24F9}"/>
              </a:ext>
            </a:extLst>
          </p:cNvPr>
          <p:cNvSpPr>
            <a:spLocks noGrp="1"/>
          </p:cNvSpPr>
          <p:nvPr>
            <p:ph idx="1"/>
          </p:nvPr>
        </p:nvSpPr>
        <p:spPr>
          <a:xfrm>
            <a:off x="0" y="2349000"/>
            <a:ext cx="9696000" cy="4509000"/>
          </a:xfrm>
          <a:solidFill>
            <a:schemeClr val="bg1">
              <a:alpha val="70000"/>
            </a:schemeClr>
          </a:solidFill>
        </p:spPr>
        <p:txBody>
          <a:bodyPr/>
          <a:lstStyle/>
          <a:p>
            <a:pPr>
              <a:lnSpc>
                <a:spcPct val="100000"/>
              </a:lnSpc>
            </a:pPr>
            <a:r>
              <a:rPr lang="hu-HU" dirty="0"/>
              <a:t>Több száz szökőkút</a:t>
            </a:r>
          </a:p>
          <a:p>
            <a:pPr>
              <a:lnSpc>
                <a:spcPct val="100000"/>
              </a:lnSpc>
            </a:pPr>
            <a:r>
              <a:rPr lang="hu-HU" dirty="0" err="1"/>
              <a:t>Trevi</a:t>
            </a:r>
            <a:r>
              <a:rPr lang="hu-HU" dirty="0"/>
              <a:t>-kút</a:t>
            </a:r>
          </a:p>
          <a:p>
            <a:pPr>
              <a:lnSpc>
                <a:spcPct val="100000"/>
              </a:lnSpc>
            </a:pPr>
            <a:r>
              <a:rPr lang="hu-HU" dirty="0"/>
              <a:t>Pénzfeldobás = szerencse</a:t>
            </a:r>
          </a:p>
        </p:txBody>
      </p:sp>
    </p:spTree>
    <p:extLst>
      <p:ext uri="{BB962C8B-B14F-4D97-AF65-F5344CB8AC3E}">
        <p14:creationId xmlns:p14="http://schemas.microsoft.com/office/powerpoint/2010/main" val="31004200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additive="base">
                                        <p:cTn id="11" dur="1000" fill="hold"/>
                                        <p:tgtEl>
                                          <p:spTgt spid="4">
                                            <p:bg/>
                                          </p:spTgt>
                                        </p:tgtEl>
                                        <p:attrNameLst>
                                          <p:attrName>ppt_x</p:attrName>
                                        </p:attrNameLst>
                                      </p:cBhvr>
                                      <p:tavLst>
                                        <p:tav tm="0">
                                          <p:val>
                                            <p:strVal val="0-#ppt_w/2"/>
                                          </p:val>
                                        </p:tav>
                                        <p:tav tm="100000">
                                          <p:val>
                                            <p:strVal val="#ppt_x"/>
                                          </p:val>
                                        </p:tav>
                                      </p:tavLst>
                                    </p:anim>
                                    <p:anim calcmode="lin" valueType="num">
                                      <p:cBhvr additive="base">
                                        <p:cTn id="12" dur="1000" fill="hold"/>
                                        <p:tgtEl>
                                          <p:spTgt spid="4">
                                            <p:bg/>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10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4">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10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4">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1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3000" r="-13000"/>
          </a:stretch>
        </a:blipFill>
        <a:effectLst/>
      </p:bgPr>
    </p:bg>
    <p:spTree>
      <p:nvGrpSpPr>
        <p:cNvPr id="1" name="">
          <a:extLst>
            <a:ext uri="{FF2B5EF4-FFF2-40B4-BE49-F238E27FC236}">
              <a16:creationId xmlns:a16="http://schemas.microsoft.com/office/drawing/2014/main" id="{AE14CF08-0A90-A20E-E97A-80B05F4C6318}"/>
            </a:ext>
          </a:extLst>
        </p:cNvPr>
        <p:cNvGrpSpPr/>
        <p:nvPr/>
      </p:nvGrpSpPr>
      <p:grpSpPr>
        <a:xfrm>
          <a:off x="0" y="0"/>
          <a:ext cx="0" cy="0"/>
          <a:chOff x="0" y="0"/>
          <a:chExt cx="0" cy="0"/>
        </a:xfrm>
      </p:grpSpPr>
      <p:sp>
        <p:nvSpPr>
          <p:cNvPr id="27" name="Szabadkézi sokszög: alakzat 26">
            <a:extLst>
              <a:ext uri="{FF2B5EF4-FFF2-40B4-BE49-F238E27FC236}">
                <a16:creationId xmlns:a16="http://schemas.microsoft.com/office/drawing/2014/main" id="{06D3086C-BE0B-8292-07EA-7E7132524193}"/>
              </a:ext>
            </a:extLst>
          </p:cNvPr>
          <p:cNvSpPr>
            <a:spLocks noChangeAspect="1"/>
          </p:cNvSpPr>
          <p:nvPr/>
        </p:nvSpPr>
        <p:spPr>
          <a:xfrm>
            <a:off x="-78864000" y="-50571000"/>
            <a:ext cx="192377211" cy="108000000"/>
          </a:xfrm>
          <a:custGeom>
            <a:avLst/>
            <a:gdLst/>
            <a:ahLst/>
            <a:cxnLst/>
            <a:rect l="l" t="t" r="r" b="b"/>
            <a:pathLst>
              <a:path w="12240000" h="6871500">
                <a:moveTo>
                  <a:pt x="10129926" y="3077396"/>
                </a:moveTo>
                <a:lnTo>
                  <a:pt x="10283813" y="3692385"/>
                </a:lnTo>
                <a:lnTo>
                  <a:pt x="9976096" y="3692385"/>
                </a:lnTo>
                <a:close/>
                <a:moveTo>
                  <a:pt x="1905121" y="2876556"/>
                </a:moveTo>
                <a:lnTo>
                  <a:pt x="2204711" y="2876556"/>
                </a:lnTo>
                <a:cubicBezTo>
                  <a:pt x="2368367" y="2876556"/>
                  <a:pt x="2450194" y="2940970"/>
                  <a:pt x="2450194" y="3069798"/>
                </a:cubicBezTo>
                <a:cubicBezTo>
                  <a:pt x="2450194" y="3131939"/>
                  <a:pt x="2426379" y="3179393"/>
                  <a:pt x="2378749" y="3212162"/>
                </a:cubicBezTo>
                <a:cubicBezTo>
                  <a:pt x="2331118" y="3244930"/>
                  <a:pt x="2264950" y="3261314"/>
                  <a:pt x="2180247" y="3261314"/>
                </a:cubicBezTo>
                <a:lnTo>
                  <a:pt x="1905121" y="3261314"/>
                </a:lnTo>
                <a:close/>
                <a:moveTo>
                  <a:pt x="4699723" y="2874775"/>
                </a:moveTo>
                <a:cubicBezTo>
                  <a:pt x="4898225" y="2874775"/>
                  <a:pt x="4997477" y="3070252"/>
                  <a:pt x="4997477" y="3461208"/>
                </a:cubicBezTo>
                <a:cubicBezTo>
                  <a:pt x="4997477" y="3741816"/>
                  <a:pt x="4972659" y="3931546"/>
                  <a:pt x="4923024" y="4030398"/>
                </a:cubicBezTo>
                <a:cubicBezTo>
                  <a:pt x="4873390" y="4129250"/>
                  <a:pt x="4794308" y="4178676"/>
                  <a:pt x="4685779" y="4178676"/>
                </a:cubicBezTo>
                <a:cubicBezTo>
                  <a:pt x="4480319" y="4178676"/>
                  <a:pt x="4377589" y="3968642"/>
                  <a:pt x="4377589" y="3548574"/>
                </a:cubicBezTo>
                <a:cubicBezTo>
                  <a:pt x="4377589" y="3099375"/>
                  <a:pt x="4484967" y="2874775"/>
                  <a:pt x="4699723" y="2874775"/>
                </a:cubicBezTo>
                <a:close/>
                <a:moveTo>
                  <a:pt x="9785331" y="2299419"/>
                </a:moveTo>
                <a:lnTo>
                  <a:pt x="9037942" y="4754032"/>
                </a:lnTo>
                <a:lnTo>
                  <a:pt x="9695849" y="4754032"/>
                </a:lnTo>
                <a:lnTo>
                  <a:pt x="9838324" y="4283772"/>
                </a:lnTo>
                <a:lnTo>
                  <a:pt x="10424201" y="4283772"/>
                </a:lnTo>
                <a:lnTo>
                  <a:pt x="10557490" y="4754032"/>
                </a:lnTo>
                <a:lnTo>
                  <a:pt x="11368756" y="4754032"/>
                </a:lnTo>
                <a:lnTo>
                  <a:pt x="10613407" y="2299419"/>
                </a:lnTo>
                <a:close/>
                <a:moveTo>
                  <a:pt x="6157754" y="2299419"/>
                </a:moveTo>
                <a:lnTo>
                  <a:pt x="6157754" y="4754032"/>
                </a:lnTo>
                <a:lnTo>
                  <a:pt x="6779423" y="4754032"/>
                </a:lnTo>
                <a:lnTo>
                  <a:pt x="6779423" y="3049898"/>
                </a:lnTo>
                <a:lnTo>
                  <a:pt x="7170137" y="4754032"/>
                </a:lnTo>
                <a:lnTo>
                  <a:pt x="7691108" y="4754032"/>
                </a:lnTo>
                <a:lnTo>
                  <a:pt x="8069075" y="3049898"/>
                </a:lnTo>
                <a:lnTo>
                  <a:pt x="8069075" y="4754032"/>
                </a:lnTo>
                <a:lnTo>
                  <a:pt x="8820777" y="4754032"/>
                </a:lnTo>
                <a:lnTo>
                  <a:pt x="8820777" y="2299419"/>
                </a:lnTo>
                <a:lnTo>
                  <a:pt x="7795369" y="2299419"/>
                </a:lnTo>
                <a:lnTo>
                  <a:pt x="7492578" y="3565302"/>
                </a:lnTo>
                <a:lnTo>
                  <a:pt x="7175398" y="2299419"/>
                </a:lnTo>
                <a:close/>
                <a:moveTo>
                  <a:pt x="1099980" y="2299419"/>
                </a:moveTo>
                <a:lnTo>
                  <a:pt x="1099980" y="4754032"/>
                </a:lnTo>
                <a:lnTo>
                  <a:pt x="1905121" y="4754032"/>
                </a:lnTo>
                <a:lnTo>
                  <a:pt x="1905121" y="3842013"/>
                </a:lnTo>
                <a:lnTo>
                  <a:pt x="2071616" y="3842013"/>
                </a:lnTo>
                <a:lnTo>
                  <a:pt x="2421221" y="4754032"/>
                </a:lnTo>
                <a:lnTo>
                  <a:pt x="3294525" y="4754032"/>
                </a:lnTo>
                <a:lnTo>
                  <a:pt x="2863119" y="3696421"/>
                </a:lnTo>
                <a:cubicBezTo>
                  <a:pt x="3026348" y="3622405"/>
                  <a:pt x="3137572" y="3529588"/>
                  <a:pt x="3196790" y="3417970"/>
                </a:cubicBezTo>
                <a:cubicBezTo>
                  <a:pt x="3256009" y="3306352"/>
                  <a:pt x="3285618" y="3179264"/>
                  <a:pt x="3285618" y="3036705"/>
                </a:cubicBezTo>
                <a:cubicBezTo>
                  <a:pt x="3285618" y="2815863"/>
                  <a:pt x="3205674" y="2637771"/>
                  <a:pt x="3045785" y="2502430"/>
                </a:cubicBezTo>
                <a:cubicBezTo>
                  <a:pt x="2885896" y="2367090"/>
                  <a:pt x="2664126" y="2299419"/>
                  <a:pt x="2380474" y="2299419"/>
                </a:cubicBezTo>
                <a:close/>
                <a:moveTo>
                  <a:pt x="4696244" y="2262012"/>
                </a:moveTo>
                <a:cubicBezTo>
                  <a:pt x="4327036" y="2262012"/>
                  <a:pt x="4038230" y="2381929"/>
                  <a:pt x="3829829" y="2621763"/>
                </a:cubicBezTo>
                <a:cubicBezTo>
                  <a:pt x="3621428" y="2861596"/>
                  <a:pt x="3517228" y="3164123"/>
                  <a:pt x="3517228" y="3529342"/>
                </a:cubicBezTo>
                <a:cubicBezTo>
                  <a:pt x="3517228" y="3912115"/>
                  <a:pt x="3626090" y="4218157"/>
                  <a:pt x="3843815" y="4447470"/>
                </a:cubicBezTo>
                <a:cubicBezTo>
                  <a:pt x="4061540" y="4676783"/>
                  <a:pt x="4343355" y="4791439"/>
                  <a:pt x="4689258" y="4791439"/>
                </a:cubicBezTo>
                <a:cubicBezTo>
                  <a:pt x="5033567" y="4791439"/>
                  <a:pt x="5314406" y="4673642"/>
                  <a:pt x="5531778" y="4438049"/>
                </a:cubicBezTo>
                <a:cubicBezTo>
                  <a:pt x="5749152" y="4202455"/>
                  <a:pt x="5857837" y="3890822"/>
                  <a:pt x="5857837" y="3503152"/>
                </a:cubicBezTo>
                <a:cubicBezTo>
                  <a:pt x="5857837" y="3128432"/>
                  <a:pt x="5749866" y="2827896"/>
                  <a:pt x="5533922" y="2601542"/>
                </a:cubicBezTo>
                <a:cubicBezTo>
                  <a:pt x="5317979" y="2375189"/>
                  <a:pt x="5038752" y="2262012"/>
                  <a:pt x="4696244" y="2262012"/>
                </a:cubicBezTo>
                <a:close/>
                <a:moveTo>
                  <a:pt x="5184372" y="1463996"/>
                </a:moveTo>
                <a:lnTo>
                  <a:pt x="4329494" y="1873302"/>
                </a:lnTo>
                <a:lnTo>
                  <a:pt x="4434869" y="2165823"/>
                </a:lnTo>
                <a:lnTo>
                  <a:pt x="5328796" y="1861863"/>
                </a:lnTo>
                <a:close/>
                <a:moveTo>
                  <a:pt x="0" y="0"/>
                </a:moveTo>
                <a:lnTo>
                  <a:pt x="12240000" y="0"/>
                </a:lnTo>
                <a:lnTo>
                  <a:pt x="12240000" y="6871500"/>
                </a:lnTo>
                <a:lnTo>
                  <a:pt x="0" y="68715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latin typeface="Franklin Gothic Heavy" panose="020B0903020102020204" pitchFamily="34" charset="0"/>
            </a:endParaRPr>
          </a:p>
        </p:txBody>
      </p:sp>
      <p:sp>
        <p:nvSpPr>
          <p:cNvPr id="3" name="Cím 2">
            <a:extLst>
              <a:ext uri="{FF2B5EF4-FFF2-40B4-BE49-F238E27FC236}">
                <a16:creationId xmlns:a16="http://schemas.microsoft.com/office/drawing/2014/main" id="{3EFC372B-0267-FFD5-D71F-06F249F01BD7}"/>
              </a:ext>
            </a:extLst>
          </p:cNvPr>
          <p:cNvSpPr>
            <a:spLocks noGrp="1"/>
          </p:cNvSpPr>
          <p:nvPr>
            <p:ph type="title"/>
          </p:nvPr>
        </p:nvSpPr>
        <p:spPr>
          <a:xfrm>
            <a:off x="0" y="0"/>
            <a:ext cx="9696000" cy="2349000"/>
          </a:xfrm>
          <a:solidFill>
            <a:schemeClr val="bg1">
              <a:alpha val="70000"/>
            </a:schemeClr>
          </a:solidFill>
        </p:spPr>
        <p:txBody>
          <a:bodyPr/>
          <a:lstStyle/>
          <a:p>
            <a:r>
              <a:rPr lang="hu-HU" sz="5400" dirty="0" err="1"/>
              <a:t>Fun</a:t>
            </a:r>
            <a:r>
              <a:rPr lang="hu-HU" sz="5400" dirty="0"/>
              <a:t> </a:t>
            </a:r>
            <a:r>
              <a:rPr lang="hu-HU" sz="5400" dirty="0" err="1"/>
              <a:t>Factek</a:t>
            </a:r>
            <a:endParaRPr lang="hu-HU" dirty="0">
              <a:latin typeface="Franklin Gothic Heavy" panose="020B0903020102020204" pitchFamily="34" charset="0"/>
            </a:endParaRPr>
          </a:p>
        </p:txBody>
      </p:sp>
      <p:sp>
        <p:nvSpPr>
          <p:cNvPr id="4" name="Tartalom helye 3">
            <a:extLst>
              <a:ext uri="{FF2B5EF4-FFF2-40B4-BE49-F238E27FC236}">
                <a16:creationId xmlns:a16="http://schemas.microsoft.com/office/drawing/2014/main" id="{1D0FE0CA-6431-1E3F-EA39-ABE92833C7D1}"/>
              </a:ext>
            </a:extLst>
          </p:cNvPr>
          <p:cNvSpPr>
            <a:spLocks noGrp="1"/>
          </p:cNvSpPr>
          <p:nvPr>
            <p:ph idx="1"/>
          </p:nvPr>
        </p:nvSpPr>
        <p:spPr>
          <a:xfrm>
            <a:off x="0" y="2349000"/>
            <a:ext cx="9696000" cy="4509000"/>
          </a:xfrm>
          <a:solidFill>
            <a:schemeClr val="bg1">
              <a:alpha val="70000"/>
            </a:schemeClr>
          </a:solidFill>
        </p:spPr>
        <p:txBody>
          <a:bodyPr/>
          <a:lstStyle/>
          <a:p>
            <a:pPr>
              <a:lnSpc>
                <a:spcPct val="100000"/>
              </a:lnSpc>
            </a:pPr>
            <a:r>
              <a:rPr lang="hu-HU" dirty="0"/>
              <a:t>Macskák védettek</a:t>
            </a:r>
          </a:p>
          <a:p>
            <a:pPr>
              <a:lnSpc>
                <a:spcPct val="100000"/>
              </a:lnSpc>
            </a:pPr>
            <a:r>
              <a:rPr lang="hu-HU" dirty="0"/>
              <a:t>Ingyenes víz kutakból</a:t>
            </a:r>
          </a:p>
          <a:p>
            <a:pPr>
              <a:lnSpc>
                <a:spcPct val="100000"/>
              </a:lnSpc>
            </a:pPr>
            <a:r>
              <a:rPr lang="hu-HU" dirty="0"/>
              <a:t>Pizza ≠ eredetileg római</a:t>
            </a:r>
          </a:p>
        </p:txBody>
      </p:sp>
    </p:spTree>
    <p:extLst>
      <p:ext uri="{BB962C8B-B14F-4D97-AF65-F5344CB8AC3E}">
        <p14:creationId xmlns:p14="http://schemas.microsoft.com/office/powerpoint/2010/main" val="22537116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additive="base">
                                        <p:cTn id="11" dur="1000" fill="hold"/>
                                        <p:tgtEl>
                                          <p:spTgt spid="4">
                                            <p:bg/>
                                          </p:spTgt>
                                        </p:tgtEl>
                                        <p:attrNameLst>
                                          <p:attrName>ppt_x</p:attrName>
                                        </p:attrNameLst>
                                      </p:cBhvr>
                                      <p:tavLst>
                                        <p:tav tm="0">
                                          <p:val>
                                            <p:strVal val="0-#ppt_w/2"/>
                                          </p:val>
                                        </p:tav>
                                        <p:tav tm="100000">
                                          <p:val>
                                            <p:strVal val="#ppt_x"/>
                                          </p:val>
                                        </p:tav>
                                      </p:tavLst>
                                    </p:anim>
                                    <p:anim calcmode="lin" valueType="num">
                                      <p:cBhvr additive="base">
                                        <p:cTn id="12" dur="1000" fill="hold"/>
                                        <p:tgtEl>
                                          <p:spTgt spid="4">
                                            <p:bg/>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10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4">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10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4">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1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uiExpand="1"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Csoportba foglalás 7">
            <a:extLst>
              <a:ext uri="{FF2B5EF4-FFF2-40B4-BE49-F238E27FC236}">
                <a16:creationId xmlns:a16="http://schemas.microsoft.com/office/drawing/2014/main" id="{F4DA784A-146E-6055-3926-8C14F6E6C87C}"/>
              </a:ext>
            </a:extLst>
          </p:cNvPr>
          <p:cNvGrpSpPr/>
          <p:nvPr/>
        </p:nvGrpSpPr>
        <p:grpSpPr>
          <a:xfrm>
            <a:off x="-1104000" y="3421231"/>
            <a:ext cx="14059624" cy="3436769"/>
            <a:chOff x="-1104000" y="0"/>
            <a:chExt cx="14059624" cy="3436769"/>
          </a:xfrm>
        </p:grpSpPr>
        <p:pic>
          <p:nvPicPr>
            <p:cNvPr id="6150" name="Picture 6" descr="vatican city smallest country St Peter's Basilica">
              <a:extLst>
                <a:ext uri="{FF2B5EF4-FFF2-40B4-BE49-F238E27FC236}">
                  <a16:creationId xmlns:a16="http://schemas.microsoft.com/office/drawing/2014/main" id="{8A05FA00-D485-969C-C79E-0B9FD52CEF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4884" y="0"/>
              <a:ext cx="524074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5" name="Kép 4">
              <a:extLst>
                <a:ext uri="{FF2B5EF4-FFF2-40B4-BE49-F238E27FC236}">
                  <a16:creationId xmlns:a16="http://schemas.microsoft.com/office/drawing/2014/main" id="{13CCDE94-DD38-465F-FFF0-5E39D10CE4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6000" y="13630"/>
              <a:ext cx="6060096" cy="3407859"/>
            </a:xfrm>
            <a:prstGeom prst="rect">
              <a:avLst/>
            </a:prstGeom>
          </p:spPr>
        </p:pic>
        <p:pic>
          <p:nvPicPr>
            <p:cNvPr id="3" name="Kép 2">
              <a:extLst>
                <a:ext uri="{FF2B5EF4-FFF2-40B4-BE49-F238E27FC236}">
                  <a16:creationId xmlns:a16="http://schemas.microsoft.com/office/drawing/2014/main" id="{A838F63B-36D5-5D31-DEED-9A77F3F29A50}"/>
                </a:ext>
              </a:extLst>
            </p:cNvPr>
            <p:cNvPicPr>
              <a:picLocks noChangeAspect="1"/>
            </p:cNvPicPr>
            <p:nvPr/>
          </p:nvPicPr>
          <p:blipFill>
            <a:blip r:embed="rId4"/>
            <a:srcRect r="843" b="1598"/>
            <a:stretch>
              <a:fillRect/>
            </a:stretch>
          </p:blipFill>
          <p:spPr>
            <a:xfrm>
              <a:off x="-1104000" y="0"/>
              <a:ext cx="5240740" cy="3436769"/>
            </a:xfrm>
            <a:prstGeom prst="rect">
              <a:avLst/>
            </a:prstGeom>
          </p:spPr>
        </p:pic>
      </p:grpSp>
      <p:grpSp>
        <p:nvGrpSpPr>
          <p:cNvPr id="7" name="Csoportba foglalás 6">
            <a:extLst>
              <a:ext uri="{FF2B5EF4-FFF2-40B4-BE49-F238E27FC236}">
                <a16:creationId xmlns:a16="http://schemas.microsoft.com/office/drawing/2014/main" id="{E3E29036-20A7-4F32-B946-1ECD5442F253}"/>
              </a:ext>
            </a:extLst>
          </p:cNvPr>
          <p:cNvGrpSpPr/>
          <p:nvPr/>
        </p:nvGrpSpPr>
        <p:grpSpPr>
          <a:xfrm>
            <a:off x="-24000" y="0"/>
            <a:ext cx="12860971" cy="3447021"/>
            <a:chOff x="0" y="3419979"/>
            <a:chExt cx="12860971" cy="3447021"/>
          </a:xfrm>
        </p:grpSpPr>
        <p:pic>
          <p:nvPicPr>
            <p:cNvPr id="6152" name="Picture 8" descr="undefined">
              <a:extLst>
                <a:ext uri="{FF2B5EF4-FFF2-40B4-BE49-F238E27FC236}">
                  <a16:creationId xmlns:a16="http://schemas.microsoft.com/office/drawing/2014/main" id="{57EDA9E6-31B1-4422-374A-FED611E0D9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19979"/>
              <a:ext cx="5176502" cy="3438000"/>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Roman Cats Torre Argentina Cat Santuary the oldest in Rome">
              <a:extLst>
                <a:ext uri="{FF2B5EF4-FFF2-40B4-BE49-F238E27FC236}">
                  <a16:creationId xmlns:a16="http://schemas.microsoft.com/office/drawing/2014/main" id="{793DF0F8-AC75-ADF3-1512-23D6577C74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6502" y="3429000"/>
              <a:ext cx="7684469" cy="3438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Szabadkézi sokszög: alakzat 8">
            <a:extLst>
              <a:ext uri="{FF2B5EF4-FFF2-40B4-BE49-F238E27FC236}">
                <a16:creationId xmlns:a16="http://schemas.microsoft.com/office/drawing/2014/main" id="{B290B037-9B6B-D016-07E9-A57F119C6948}"/>
              </a:ext>
            </a:extLst>
          </p:cNvPr>
          <p:cNvSpPr/>
          <p:nvPr/>
        </p:nvSpPr>
        <p:spPr>
          <a:xfrm>
            <a:off x="0" y="-13500"/>
            <a:ext cx="12240000" cy="6871500"/>
          </a:xfrm>
          <a:custGeom>
            <a:avLst/>
            <a:gdLst/>
            <a:ahLst/>
            <a:cxnLst/>
            <a:rect l="l" t="t" r="r" b="b"/>
            <a:pathLst>
              <a:path w="12240000" h="6871500">
                <a:moveTo>
                  <a:pt x="10129926" y="3077396"/>
                </a:moveTo>
                <a:lnTo>
                  <a:pt x="10283813" y="3692385"/>
                </a:lnTo>
                <a:lnTo>
                  <a:pt x="9976096" y="3692385"/>
                </a:lnTo>
                <a:close/>
                <a:moveTo>
                  <a:pt x="1905121" y="2876556"/>
                </a:moveTo>
                <a:lnTo>
                  <a:pt x="2204711" y="2876556"/>
                </a:lnTo>
                <a:cubicBezTo>
                  <a:pt x="2368367" y="2876556"/>
                  <a:pt x="2450194" y="2940970"/>
                  <a:pt x="2450194" y="3069798"/>
                </a:cubicBezTo>
                <a:cubicBezTo>
                  <a:pt x="2450194" y="3131939"/>
                  <a:pt x="2426379" y="3179393"/>
                  <a:pt x="2378749" y="3212162"/>
                </a:cubicBezTo>
                <a:cubicBezTo>
                  <a:pt x="2331118" y="3244930"/>
                  <a:pt x="2264950" y="3261314"/>
                  <a:pt x="2180247" y="3261314"/>
                </a:cubicBezTo>
                <a:lnTo>
                  <a:pt x="1905121" y="3261314"/>
                </a:lnTo>
                <a:close/>
                <a:moveTo>
                  <a:pt x="4699723" y="2874775"/>
                </a:moveTo>
                <a:cubicBezTo>
                  <a:pt x="4898225" y="2874775"/>
                  <a:pt x="4997477" y="3070252"/>
                  <a:pt x="4997477" y="3461208"/>
                </a:cubicBezTo>
                <a:cubicBezTo>
                  <a:pt x="4997477" y="3741816"/>
                  <a:pt x="4972659" y="3931546"/>
                  <a:pt x="4923024" y="4030398"/>
                </a:cubicBezTo>
                <a:cubicBezTo>
                  <a:pt x="4873390" y="4129250"/>
                  <a:pt x="4794308" y="4178676"/>
                  <a:pt x="4685779" y="4178676"/>
                </a:cubicBezTo>
                <a:cubicBezTo>
                  <a:pt x="4480319" y="4178676"/>
                  <a:pt x="4377589" y="3968642"/>
                  <a:pt x="4377589" y="3548574"/>
                </a:cubicBezTo>
                <a:cubicBezTo>
                  <a:pt x="4377589" y="3099375"/>
                  <a:pt x="4484967" y="2874775"/>
                  <a:pt x="4699723" y="2874775"/>
                </a:cubicBezTo>
                <a:close/>
                <a:moveTo>
                  <a:pt x="9785331" y="2299419"/>
                </a:moveTo>
                <a:lnTo>
                  <a:pt x="9037942" y="4754032"/>
                </a:lnTo>
                <a:lnTo>
                  <a:pt x="9695849" y="4754032"/>
                </a:lnTo>
                <a:lnTo>
                  <a:pt x="9838324" y="4283772"/>
                </a:lnTo>
                <a:lnTo>
                  <a:pt x="10424201" y="4283772"/>
                </a:lnTo>
                <a:lnTo>
                  <a:pt x="10557490" y="4754032"/>
                </a:lnTo>
                <a:lnTo>
                  <a:pt x="11368756" y="4754032"/>
                </a:lnTo>
                <a:lnTo>
                  <a:pt x="10613407" y="2299419"/>
                </a:lnTo>
                <a:close/>
                <a:moveTo>
                  <a:pt x="6157754" y="2299419"/>
                </a:moveTo>
                <a:lnTo>
                  <a:pt x="6157754" y="4754032"/>
                </a:lnTo>
                <a:lnTo>
                  <a:pt x="6779423" y="4754032"/>
                </a:lnTo>
                <a:lnTo>
                  <a:pt x="6779423" y="3049898"/>
                </a:lnTo>
                <a:lnTo>
                  <a:pt x="7170137" y="4754032"/>
                </a:lnTo>
                <a:lnTo>
                  <a:pt x="7691108" y="4754032"/>
                </a:lnTo>
                <a:lnTo>
                  <a:pt x="8069075" y="3049898"/>
                </a:lnTo>
                <a:lnTo>
                  <a:pt x="8069075" y="4754032"/>
                </a:lnTo>
                <a:lnTo>
                  <a:pt x="8820777" y="4754032"/>
                </a:lnTo>
                <a:lnTo>
                  <a:pt x="8820777" y="2299419"/>
                </a:lnTo>
                <a:lnTo>
                  <a:pt x="7795369" y="2299419"/>
                </a:lnTo>
                <a:lnTo>
                  <a:pt x="7492578" y="3565302"/>
                </a:lnTo>
                <a:lnTo>
                  <a:pt x="7175398" y="2299419"/>
                </a:lnTo>
                <a:close/>
                <a:moveTo>
                  <a:pt x="1099980" y="2299419"/>
                </a:moveTo>
                <a:lnTo>
                  <a:pt x="1099980" y="4754032"/>
                </a:lnTo>
                <a:lnTo>
                  <a:pt x="1905121" y="4754032"/>
                </a:lnTo>
                <a:lnTo>
                  <a:pt x="1905121" y="3842013"/>
                </a:lnTo>
                <a:lnTo>
                  <a:pt x="2071616" y="3842013"/>
                </a:lnTo>
                <a:lnTo>
                  <a:pt x="2421221" y="4754032"/>
                </a:lnTo>
                <a:lnTo>
                  <a:pt x="3294525" y="4754032"/>
                </a:lnTo>
                <a:lnTo>
                  <a:pt x="2863119" y="3696421"/>
                </a:lnTo>
                <a:cubicBezTo>
                  <a:pt x="3026348" y="3622405"/>
                  <a:pt x="3137572" y="3529588"/>
                  <a:pt x="3196790" y="3417970"/>
                </a:cubicBezTo>
                <a:cubicBezTo>
                  <a:pt x="3256009" y="3306352"/>
                  <a:pt x="3285618" y="3179264"/>
                  <a:pt x="3285618" y="3036705"/>
                </a:cubicBezTo>
                <a:cubicBezTo>
                  <a:pt x="3285618" y="2815863"/>
                  <a:pt x="3205674" y="2637771"/>
                  <a:pt x="3045785" y="2502430"/>
                </a:cubicBezTo>
                <a:cubicBezTo>
                  <a:pt x="2885896" y="2367090"/>
                  <a:pt x="2664126" y="2299419"/>
                  <a:pt x="2380474" y="2299419"/>
                </a:cubicBezTo>
                <a:close/>
                <a:moveTo>
                  <a:pt x="4696244" y="2262012"/>
                </a:moveTo>
                <a:cubicBezTo>
                  <a:pt x="4327036" y="2262012"/>
                  <a:pt x="4038230" y="2381929"/>
                  <a:pt x="3829829" y="2621763"/>
                </a:cubicBezTo>
                <a:cubicBezTo>
                  <a:pt x="3621428" y="2861596"/>
                  <a:pt x="3517228" y="3164123"/>
                  <a:pt x="3517228" y="3529342"/>
                </a:cubicBezTo>
                <a:cubicBezTo>
                  <a:pt x="3517228" y="3912115"/>
                  <a:pt x="3626090" y="4218157"/>
                  <a:pt x="3843815" y="4447470"/>
                </a:cubicBezTo>
                <a:cubicBezTo>
                  <a:pt x="4061540" y="4676783"/>
                  <a:pt x="4343355" y="4791439"/>
                  <a:pt x="4689258" y="4791439"/>
                </a:cubicBezTo>
                <a:cubicBezTo>
                  <a:pt x="5033567" y="4791439"/>
                  <a:pt x="5314406" y="4673642"/>
                  <a:pt x="5531778" y="4438049"/>
                </a:cubicBezTo>
                <a:cubicBezTo>
                  <a:pt x="5749152" y="4202455"/>
                  <a:pt x="5857837" y="3890822"/>
                  <a:pt x="5857837" y="3503152"/>
                </a:cubicBezTo>
                <a:cubicBezTo>
                  <a:pt x="5857837" y="3128432"/>
                  <a:pt x="5749866" y="2827896"/>
                  <a:pt x="5533922" y="2601542"/>
                </a:cubicBezTo>
                <a:cubicBezTo>
                  <a:pt x="5317979" y="2375189"/>
                  <a:pt x="5038752" y="2262012"/>
                  <a:pt x="4696244" y="2262012"/>
                </a:cubicBezTo>
                <a:close/>
                <a:moveTo>
                  <a:pt x="5184372" y="1463996"/>
                </a:moveTo>
                <a:lnTo>
                  <a:pt x="4329494" y="1873302"/>
                </a:lnTo>
                <a:lnTo>
                  <a:pt x="4434869" y="2165823"/>
                </a:lnTo>
                <a:lnTo>
                  <a:pt x="5328796" y="1861863"/>
                </a:lnTo>
                <a:close/>
                <a:moveTo>
                  <a:pt x="0" y="0"/>
                </a:moveTo>
                <a:lnTo>
                  <a:pt x="12240000" y="0"/>
                </a:lnTo>
                <a:lnTo>
                  <a:pt x="12240000" y="6871500"/>
                </a:lnTo>
                <a:lnTo>
                  <a:pt x="0" y="6871500"/>
                </a:ln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latin typeface="Franklin Gothic Heavy" panose="020B0903020102020204" pitchFamily="34" charset="0"/>
            </a:endParaRPr>
          </a:p>
        </p:txBody>
      </p:sp>
    </p:spTree>
    <p:extLst>
      <p:ext uri="{BB962C8B-B14F-4D97-AF65-F5344CB8AC3E}">
        <p14:creationId xmlns:p14="http://schemas.microsoft.com/office/powerpoint/2010/main" val="30140375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Tm="1000">
        <p159:morph option="byObject"/>
      </p:transition>
    </mc:Choice>
    <mc:Fallback xmlns="">
      <p:transition spd="slow" advTm="1000">
        <p:fade/>
      </p:transition>
    </mc:Fallback>
  </mc:AlternateContent>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116</TotalTime>
  <Words>401</Words>
  <Application>Microsoft Office PowerPoint</Application>
  <PresentationFormat>Szélesvásznú</PresentationFormat>
  <Paragraphs>30</Paragraphs>
  <Slides>7</Slides>
  <Notes>5</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7</vt:i4>
      </vt:variant>
    </vt:vector>
  </HeadingPairs>
  <TitlesOfParts>
    <vt:vector size="15" baseType="lpstr">
      <vt:lpstr>Amasis MT Pro</vt:lpstr>
      <vt:lpstr>Amasis MT Pro Black</vt:lpstr>
      <vt:lpstr>Aptos</vt:lpstr>
      <vt:lpstr>Aptos Display</vt:lpstr>
      <vt:lpstr>Arial</vt:lpstr>
      <vt:lpstr>Franklin Gothic Book</vt:lpstr>
      <vt:lpstr>Franklin Gothic Heavy</vt:lpstr>
      <vt:lpstr>Office-téma</vt:lpstr>
      <vt:lpstr>PowerPoint-bemutató</vt:lpstr>
      <vt:lpstr>Több mint 2000 éves város</vt:lpstr>
      <vt:lpstr>Brutális építmények</vt:lpstr>
      <vt:lpstr>Egy ország a városon belül</vt:lpstr>
      <vt:lpstr>Víz és szökőkutak</vt:lpstr>
      <vt:lpstr>Fun Factek</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Tompos Anna</dc:creator>
  <cp:lastModifiedBy>Tompos Anna</cp:lastModifiedBy>
  <cp:revision>12</cp:revision>
  <dcterms:created xsi:type="dcterms:W3CDTF">2026-03-30T17:36:44Z</dcterms:created>
  <dcterms:modified xsi:type="dcterms:W3CDTF">2026-04-01T01:47:07Z</dcterms:modified>
</cp:coreProperties>
</file>