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9" r:id="rId4"/>
    <p:sldId id="261" r:id="rId5"/>
    <p:sldId id="260" r:id="rId6"/>
    <p:sldId id="263" r:id="rId7"/>
    <p:sldId id="267" r:id="rId8"/>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7340"/>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486" autoAdjust="0"/>
  </p:normalViewPr>
  <p:slideViewPr>
    <p:cSldViewPr showGuides="1">
      <p:cViewPr varScale="1">
        <p:scale>
          <a:sx n="46" d="100"/>
          <a:sy n="46" d="100"/>
        </p:scale>
        <p:origin x="29" y="902"/>
      </p:cViewPr>
      <p:guideLst>
        <p:guide orient="horz" pos="2160"/>
        <p:guide pos="3840"/>
      </p:guideLst>
    </p:cSldViewPr>
  </p:slideViewPr>
  <p:notesTextViewPr>
    <p:cViewPr>
      <p:scale>
        <a:sx n="1" d="1"/>
        <a:sy n="1" d="1"/>
      </p:scale>
      <p:origin x="0" y="0"/>
    </p:cViewPr>
  </p:notesTextViewPr>
  <p:gridSpacing cx="360000" cy="36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E6552C-990A-46DF-B34A-E7CBDB87DB40}" type="datetimeFigureOut">
              <a:rPr lang="hu-HU" smtClean="0"/>
              <a:t>2026. 04. 01.</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654222-92AC-4878-AB6D-A509D14E73AC}" type="slidenum">
              <a:rPr lang="hu-HU" smtClean="0"/>
              <a:t>‹#›</a:t>
            </a:fld>
            <a:endParaRPr lang="hu-HU"/>
          </a:p>
        </p:txBody>
      </p:sp>
    </p:spTree>
    <p:extLst>
      <p:ext uri="{BB962C8B-B14F-4D97-AF65-F5344CB8AC3E}">
        <p14:creationId xmlns:p14="http://schemas.microsoft.com/office/powerpoint/2010/main" val="3555886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Amikor meghalljuk a Szahara nevét, szinte mindenki automatikusan homokdűnékre gondol, pedig ez egy elég nagy tévhit. A valóságban a sivatag nagy része inkább sziklás vagy kavicsos felszín, amit kősivatagnak hívnak. Vannak benne egész hegységek és fennsíkok is, tehát a táj sokkal változatosabb, mint ahogy elképzeljük. Ez azért érdekes, mert a filmek és képek általában csak a „látványos” homokdűnéket mutatják, miközben azok a Szahara kisebb részét fedik le.</a:t>
            </a:r>
          </a:p>
        </p:txBody>
      </p:sp>
      <p:sp>
        <p:nvSpPr>
          <p:cNvPr id="4" name="Dia számának helye 3"/>
          <p:cNvSpPr>
            <a:spLocks noGrp="1"/>
          </p:cNvSpPr>
          <p:nvPr>
            <p:ph type="sldNum" sz="quarter" idx="5"/>
          </p:nvPr>
        </p:nvSpPr>
        <p:spPr/>
        <p:txBody>
          <a:bodyPr/>
          <a:lstStyle/>
          <a:p>
            <a:fld id="{E6654222-92AC-4878-AB6D-A509D14E73AC}" type="slidenum">
              <a:rPr lang="hu-HU" smtClean="0"/>
              <a:t>2</a:t>
            </a:fld>
            <a:endParaRPr lang="hu-HU"/>
          </a:p>
        </p:txBody>
      </p:sp>
    </p:spTree>
    <p:extLst>
      <p:ext uri="{BB962C8B-B14F-4D97-AF65-F5344CB8AC3E}">
        <p14:creationId xmlns:p14="http://schemas.microsoft.com/office/powerpoint/2010/main" val="2575398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A Szahara múltja talán az egyik legmeglepőbb dolog vele kapcsolatban. Több ezer évvel ezelőtt ez a terület nem sivatag volt, hanem egy viszonylag zöld, élhető vidék. Voltak tavak, folyók, és olyan állatok éltek itt, mint például zsiráfok vagy vízilovak. Erről nemcsak elméletek vannak, hanem konkrét bizonyítékok is, például sziklarajzok. Ezeken az ábrázolásokon jól látszik, hogy az emberek teljesen más környezetben éltek itt. Az éghajlat lassú változása miatt alakult át a táj azzá a száraz sivataggá, amit ma ismerünk.</a:t>
            </a:r>
          </a:p>
        </p:txBody>
      </p:sp>
      <p:sp>
        <p:nvSpPr>
          <p:cNvPr id="4" name="Dia számának helye 3"/>
          <p:cNvSpPr>
            <a:spLocks noGrp="1"/>
          </p:cNvSpPr>
          <p:nvPr>
            <p:ph type="sldNum" sz="quarter" idx="5"/>
          </p:nvPr>
        </p:nvSpPr>
        <p:spPr/>
        <p:txBody>
          <a:bodyPr/>
          <a:lstStyle/>
          <a:p>
            <a:fld id="{E6654222-92AC-4878-AB6D-A509D14E73AC}" type="slidenum">
              <a:rPr lang="hu-HU" smtClean="0"/>
              <a:t>3</a:t>
            </a:fld>
            <a:endParaRPr lang="hu-HU"/>
          </a:p>
        </p:txBody>
      </p:sp>
    </p:spTree>
    <p:extLst>
      <p:ext uri="{BB962C8B-B14F-4D97-AF65-F5344CB8AC3E}">
        <p14:creationId xmlns:p14="http://schemas.microsoft.com/office/powerpoint/2010/main" val="52610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77C89-7D0B-2546-B4C0-43145F71BF4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A9EC8B4-0718-DB4F-0C98-CF92ECA6736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B968823-C69B-56B3-C02D-FA2EDA7C17AC}"/>
              </a:ext>
            </a:extLst>
          </p:cNvPr>
          <p:cNvSpPr>
            <a:spLocks noGrp="1"/>
          </p:cNvSpPr>
          <p:nvPr>
            <p:ph type="body" idx="1"/>
          </p:nvPr>
        </p:nvSpPr>
        <p:spPr/>
        <p:txBody>
          <a:bodyPr/>
          <a:lstStyle/>
          <a:p>
            <a:r>
              <a:rPr lang="hu-HU" dirty="0"/>
              <a:t>A Szahara időjárása nem csak egyszerűen „nagyon meleg”, hanem szélsőséges. Napközben a hőmérséklet akár 50 fok fölé is emelkedhet, ami már önmagában is extrém. Ami viszont még érdekesebb, hogy éjszaka ugyanez a hőmérséklet hirtelen lecsökkenhet közel a fagypontig. Ez a hatalmas különbség azért van, mert a sivatagban nincs sok növényzet vagy felhő, ami megtartaná a hőt. Emellett gyakoriak a homokviharok, amelyek nemcsak látványosak, hanem veszélyesek is: percek alatt teljesen el tudják takarni a környezetet.</a:t>
            </a:r>
          </a:p>
        </p:txBody>
      </p:sp>
      <p:sp>
        <p:nvSpPr>
          <p:cNvPr id="4" name="Dia számának helye 3">
            <a:extLst>
              <a:ext uri="{FF2B5EF4-FFF2-40B4-BE49-F238E27FC236}">
                <a16:creationId xmlns:a16="http://schemas.microsoft.com/office/drawing/2014/main" id="{9B929128-A0A4-56A3-C113-91C3D224B67E}"/>
              </a:ext>
            </a:extLst>
          </p:cNvPr>
          <p:cNvSpPr>
            <a:spLocks noGrp="1"/>
          </p:cNvSpPr>
          <p:nvPr>
            <p:ph type="sldNum" sz="quarter" idx="5"/>
          </p:nvPr>
        </p:nvSpPr>
        <p:spPr/>
        <p:txBody>
          <a:bodyPr/>
          <a:lstStyle/>
          <a:p>
            <a:fld id="{E6654222-92AC-4878-AB6D-A509D14E73AC}" type="slidenum">
              <a:rPr lang="hu-HU" smtClean="0"/>
              <a:t>4</a:t>
            </a:fld>
            <a:endParaRPr lang="hu-HU"/>
          </a:p>
        </p:txBody>
      </p:sp>
    </p:spTree>
    <p:extLst>
      <p:ext uri="{BB962C8B-B14F-4D97-AF65-F5344CB8AC3E}">
        <p14:creationId xmlns:p14="http://schemas.microsoft.com/office/powerpoint/2010/main" val="2664667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44D79-0320-9471-3A0B-BD20FB6B74F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47517CCA-31FA-8449-DDAA-78371F5F8C22}"/>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45EC7E1-CE50-EB2F-C149-BD92AEB090A3}"/>
              </a:ext>
            </a:extLst>
          </p:cNvPr>
          <p:cNvSpPr>
            <a:spLocks noGrp="1"/>
          </p:cNvSpPr>
          <p:nvPr>
            <p:ph type="body" idx="1"/>
          </p:nvPr>
        </p:nvSpPr>
        <p:spPr/>
        <p:txBody>
          <a:bodyPr/>
          <a:lstStyle/>
          <a:p>
            <a:r>
              <a:rPr lang="hu-HU" dirty="0"/>
              <a:t>Első ránézésre a Szahara teljesen élettelennek tűnhet, de valójában sok élőlény alkalmazkodott ehhez a környezethez. Az állatok például gyakran éjszaka aktívak, amikor hűvösebb van, így elkerülik a nappali hőséget. Vannak olyan fajok, amelyek szinte egyáltalán nem isznak vizet, hanem a táplálékukból nyerik ki a szükséges nedvességet. A növények is különleges stratégiákat használnak: mély gyökerekkel érik el a vizet, vagy hosszú ideig képesek „várni” eső nélkül. Ez az egész egy jó példa arra, hogy az élet mennyire rugalmas és alkalmazkodóképes.</a:t>
            </a:r>
          </a:p>
        </p:txBody>
      </p:sp>
      <p:sp>
        <p:nvSpPr>
          <p:cNvPr id="4" name="Dia számának helye 3">
            <a:extLst>
              <a:ext uri="{FF2B5EF4-FFF2-40B4-BE49-F238E27FC236}">
                <a16:creationId xmlns:a16="http://schemas.microsoft.com/office/drawing/2014/main" id="{3F397906-3A7A-8BD8-0D82-473F465F2CDA}"/>
              </a:ext>
            </a:extLst>
          </p:cNvPr>
          <p:cNvSpPr>
            <a:spLocks noGrp="1"/>
          </p:cNvSpPr>
          <p:nvPr>
            <p:ph type="sldNum" sz="quarter" idx="5"/>
          </p:nvPr>
        </p:nvSpPr>
        <p:spPr/>
        <p:txBody>
          <a:bodyPr/>
          <a:lstStyle/>
          <a:p>
            <a:fld id="{E6654222-92AC-4878-AB6D-A509D14E73AC}" type="slidenum">
              <a:rPr lang="hu-HU" smtClean="0"/>
              <a:t>5</a:t>
            </a:fld>
            <a:endParaRPr lang="hu-HU"/>
          </a:p>
        </p:txBody>
      </p:sp>
    </p:spTree>
    <p:extLst>
      <p:ext uri="{BB962C8B-B14F-4D97-AF65-F5344CB8AC3E}">
        <p14:creationId xmlns:p14="http://schemas.microsoft.com/office/powerpoint/2010/main" val="3096591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B617F-989A-B8BE-9645-1AA03B2A7163}"/>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7A7CF57-05AF-366F-5AC2-E4E25103182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C0377CD-711A-1BBF-C83E-BB987DF14C8A}"/>
              </a:ext>
            </a:extLst>
          </p:cNvPr>
          <p:cNvSpPr>
            <a:spLocks noGrp="1"/>
          </p:cNvSpPr>
          <p:nvPr>
            <p:ph type="body" idx="1"/>
          </p:nvPr>
        </p:nvSpPr>
        <p:spPr/>
        <p:txBody>
          <a:bodyPr/>
          <a:lstStyle/>
          <a:p>
            <a:r>
              <a:rPr lang="hu-HU" dirty="0"/>
              <a:t>A Szahara mérete önmagában is durva: közel akkora, mint az Egyesült Államok teljes területe. És bár sivatagról van szó, néha még hó is esik benne, ami elsőre teljesen ellentmondásosnak tűnik. Az egyik legérdekesebb </a:t>
            </a:r>
            <a:r>
              <a:rPr lang="hu-HU" dirty="0" err="1"/>
              <a:t>fun</a:t>
            </a:r>
            <a:r>
              <a:rPr lang="hu-HU" dirty="0"/>
              <a:t> </a:t>
            </a:r>
            <a:r>
              <a:rPr lang="hu-HU" dirty="0" err="1"/>
              <a:t>fact</a:t>
            </a:r>
            <a:r>
              <a:rPr lang="hu-HU" dirty="0"/>
              <a:t> viszont az, hogy a sivatagból származó finom por rendszeresen átrepül az Atlanti-óceán felett, és eljut az Amazonas térségébe. Ez a por tele van ásványi anyagokkal, és konkrétan segíti az esőerdő növényeinek növekedését. Tehát a Szahara, bár elsőre „élettelennek” tűnik, valójában globális hatással van más ökoszisztémákra is.</a:t>
            </a:r>
          </a:p>
        </p:txBody>
      </p:sp>
      <p:sp>
        <p:nvSpPr>
          <p:cNvPr id="4" name="Dia számának helye 3">
            <a:extLst>
              <a:ext uri="{FF2B5EF4-FFF2-40B4-BE49-F238E27FC236}">
                <a16:creationId xmlns:a16="http://schemas.microsoft.com/office/drawing/2014/main" id="{AB4B64A3-D2E0-61DB-99D7-51F2CDFE42C2}"/>
              </a:ext>
            </a:extLst>
          </p:cNvPr>
          <p:cNvSpPr>
            <a:spLocks noGrp="1"/>
          </p:cNvSpPr>
          <p:nvPr>
            <p:ph type="sldNum" sz="quarter" idx="5"/>
          </p:nvPr>
        </p:nvSpPr>
        <p:spPr/>
        <p:txBody>
          <a:bodyPr/>
          <a:lstStyle/>
          <a:p>
            <a:fld id="{E6654222-92AC-4878-AB6D-A509D14E73AC}" type="slidenum">
              <a:rPr lang="hu-HU" smtClean="0"/>
              <a:t>6</a:t>
            </a:fld>
            <a:endParaRPr lang="hu-HU"/>
          </a:p>
        </p:txBody>
      </p:sp>
    </p:spTree>
    <p:extLst>
      <p:ext uri="{BB962C8B-B14F-4D97-AF65-F5344CB8AC3E}">
        <p14:creationId xmlns:p14="http://schemas.microsoft.com/office/powerpoint/2010/main" val="3727224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BA9F825-2997-C6B4-5FDB-F9A7043DC3D5}"/>
              </a:ext>
            </a:extLst>
          </p:cNvPr>
          <p:cNvSpPr>
            <a:spLocks noGrp="1"/>
          </p:cNvSpPr>
          <p:nvPr>
            <p:ph type="ctrTitle"/>
          </p:nvPr>
        </p:nvSpPr>
        <p:spPr>
          <a:xfrm>
            <a:off x="63060" y="2057284"/>
            <a:ext cx="5481119" cy="1346012"/>
          </a:xfrm>
        </p:spPr>
        <p:txBody>
          <a:bodyPr anchor="b"/>
          <a:lstStyle>
            <a:lvl1pPr algn="l">
              <a:defRPr sz="6000"/>
            </a:lvl1pPr>
          </a:lstStyle>
          <a:p>
            <a:r>
              <a:rPr lang="hu-HU" dirty="0"/>
              <a:t>Mintacím szerkesztése</a:t>
            </a:r>
          </a:p>
        </p:txBody>
      </p:sp>
      <p:sp>
        <p:nvSpPr>
          <p:cNvPr id="3" name="Alcím 2">
            <a:extLst>
              <a:ext uri="{FF2B5EF4-FFF2-40B4-BE49-F238E27FC236}">
                <a16:creationId xmlns:a16="http://schemas.microsoft.com/office/drawing/2014/main" id="{3B7759E3-92A1-ABB1-3C59-393932CB0949}"/>
              </a:ext>
            </a:extLst>
          </p:cNvPr>
          <p:cNvSpPr>
            <a:spLocks noGrp="1"/>
          </p:cNvSpPr>
          <p:nvPr>
            <p:ph type="subTitle" idx="1"/>
          </p:nvPr>
        </p:nvSpPr>
        <p:spPr>
          <a:xfrm>
            <a:off x="0" y="3488063"/>
            <a:ext cx="5736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Kattintson ide az alcím mintájának szerkesztéséhez</a:t>
            </a:r>
          </a:p>
        </p:txBody>
      </p:sp>
      <p:sp>
        <p:nvSpPr>
          <p:cNvPr id="4" name="Dátum helye 3">
            <a:extLst>
              <a:ext uri="{FF2B5EF4-FFF2-40B4-BE49-F238E27FC236}">
                <a16:creationId xmlns:a16="http://schemas.microsoft.com/office/drawing/2014/main" id="{2E6FA11C-F8FD-12BA-71A3-29769DF783D8}"/>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AC87C333-EFEC-DD20-A055-53874E4ABF70}"/>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00AE24FF-4B2F-6EC5-A403-F5168E374D14}"/>
              </a:ext>
            </a:extLst>
          </p:cNvPr>
          <p:cNvSpPr>
            <a:spLocks noGrp="1"/>
          </p:cNvSpPr>
          <p:nvPr>
            <p:ph type="sldNum" sz="quarter" idx="12"/>
          </p:nvPr>
        </p:nvSpPr>
        <p:spPr/>
        <p:txBody>
          <a:bodyPr/>
          <a:lstStyle/>
          <a:p>
            <a:fld id="{47BEB5D7-333B-47FD-9907-4EA3D4F197C1}" type="slidenum">
              <a:rPr lang="hu-HU" smtClean="0"/>
              <a:t>‹#›</a:t>
            </a:fld>
            <a:endParaRPr lang="hu-HU"/>
          </a:p>
        </p:txBody>
      </p:sp>
      <p:grpSp>
        <p:nvGrpSpPr>
          <p:cNvPr id="7" name="Csoportba foglalás 6">
            <a:extLst>
              <a:ext uri="{FF2B5EF4-FFF2-40B4-BE49-F238E27FC236}">
                <a16:creationId xmlns:a16="http://schemas.microsoft.com/office/drawing/2014/main" id="{0372AF57-4095-453C-8097-5602C60E01A3}"/>
              </a:ext>
            </a:extLst>
          </p:cNvPr>
          <p:cNvGrpSpPr/>
          <p:nvPr userDrawn="1"/>
        </p:nvGrpSpPr>
        <p:grpSpPr>
          <a:xfrm>
            <a:off x="5544179" y="-188944"/>
            <a:ext cx="8980241" cy="7722119"/>
            <a:chOff x="4771796" y="723839"/>
            <a:chExt cx="8347659" cy="7178161"/>
          </a:xfrm>
          <a:blipFill>
            <a:blip r:embed="rId2"/>
            <a:stretch>
              <a:fillRect/>
            </a:stretch>
          </a:blipFill>
        </p:grpSpPr>
        <p:grpSp>
          <p:nvGrpSpPr>
            <p:cNvPr id="8" name="Csoportba foglalás 7">
              <a:extLst>
                <a:ext uri="{FF2B5EF4-FFF2-40B4-BE49-F238E27FC236}">
                  <a16:creationId xmlns:a16="http://schemas.microsoft.com/office/drawing/2014/main" id="{ECA4D19E-C31E-DCF6-B7E0-F1E839463E99}"/>
                </a:ext>
              </a:extLst>
            </p:cNvPr>
            <p:cNvGrpSpPr/>
            <p:nvPr/>
          </p:nvGrpSpPr>
          <p:grpSpPr>
            <a:xfrm>
              <a:off x="6642776" y="5814000"/>
              <a:ext cx="5541959" cy="2088000"/>
              <a:chOff x="6642776" y="5814000"/>
              <a:chExt cx="5541959" cy="2088000"/>
            </a:xfrm>
            <a:grpFill/>
          </p:grpSpPr>
          <p:sp>
            <p:nvSpPr>
              <p:cNvPr id="24" name="Hatszög 23">
                <a:extLst>
                  <a:ext uri="{FF2B5EF4-FFF2-40B4-BE49-F238E27FC236}">
                    <a16:creationId xmlns:a16="http://schemas.microsoft.com/office/drawing/2014/main" id="{E0148921-570E-C97C-BBBC-3D3B6BE282A8}"/>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5" name="Hatszög 24">
                <a:extLst>
                  <a:ext uri="{FF2B5EF4-FFF2-40B4-BE49-F238E27FC236}">
                    <a16:creationId xmlns:a16="http://schemas.microsoft.com/office/drawing/2014/main" id="{35A5EA06-92AE-6EE7-738C-4784D58A4A51}"/>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6" name="Hatszög 25">
                <a:extLst>
                  <a:ext uri="{FF2B5EF4-FFF2-40B4-BE49-F238E27FC236}">
                    <a16:creationId xmlns:a16="http://schemas.microsoft.com/office/drawing/2014/main" id="{00FCBEB5-D0F7-9C8E-52C6-5D746F81528D}"/>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9" name="Csoportba foglalás 8">
              <a:extLst>
                <a:ext uri="{FF2B5EF4-FFF2-40B4-BE49-F238E27FC236}">
                  <a16:creationId xmlns:a16="http://schemas.microsoft.com/office/drawing/2014/main" id="{E00A9290-F75C-340B-287D-D4DE4BFAA43A}"/>
                </a:ext>
              </a:extLst>
            </p:cNvPr>
            <p:cNvGrpSpPr/>
            <p:nvPr/>
          </p:nvGrpSpPr>
          <p:grpSpPr>
            <a:xfrm>
              <a:off x="5706516" y="4117280"/>
              <a:ext cx="7412939" cy="2088000"/>
              <a:chOff x="4771796" y="5814000"/>
              <a:chExt cx="7412939" cy="2088000"/>
            </a:xfrm>
            <a:grpFill/>
          </p:grpSpPr>
          <p:sp>
            <p:nvSpPr>
              <p:cNvPr id="20" name="Hatszög 19">
                <a:extLst>
                  <a:ext uri="{FF2B5EF4-FFF2-40B4-BE49-F238E27FC236}">
                    <a16:creationId xmlns:a16="http://schemas.microsoft.com/office/drawing/2014/main" id="{32DA976A-2D11-0DEC-0AA3-4981DBDE931E}"/>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1" name="Hatszög 20">
                <a:extLst>
                  <a:ext uri="{FF2B5EF4-FFF2-40B4-BE49-F238E27FC236}">
                    <a16:creationId xmlns:a16="http://schemas.microsoft.com/office/drawing/2014/main" id="{3BACA4D4-06AD-7AA3-DCA5-B112703716D3}"/>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2" name="Hatszög 21">
                <a:extLst>
                  <a:ext uri="{FF2B5EF4-FFF2-40B4-BE49-F238E27FC236}">
                    <a16:creationId xmlns:a16="http://schemas.microsoft.com/office/drawing/2014/main" id="{37A208DC-1C42-1C76-D635-F5144018C822}"/>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3" name="Hatszög 22">
                <a:extLst>
                  <a:ext uri="{FF2B5EF4-FFF2-40B4-BE49-F238E27FC236}">
                    <a16:creationId xmlns:a16="http://schemas.microsoft.com/office/drawing/2014/main" id="{B2DA06FC-4154-86CA-0F7B-99E39982253F}"/>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10" name="Csoportba foglalás 9">
              <a:extLst>
                <a:ext uri="{FF2B5EF4-FFF2-40B4-BE49-F238E27FC236}">
                  <a16:creationId xmlns:a16="http://schemas.microsoft.com/office/drawing/2014/main" id="{64EC4371-F015-449F-A65F-945CC98C17DB}"/>
                </a:ext>
              </a:extLst>
            </p:cNvPr>
            <p:cNvGrpSpPr/>
            <p:nvPr/>
          </p:nvGrpSpPr>
          <p:grpSpPr>
            <a:xfrm>
              <a:off x="4771796" y="2420559"/>
              <a:ext cx="7412939" cy="2088000"/>
              <a:chOff x="4771796" y="5814000"/>
              <a:chExt cx="7412939" cy="2088000"/>
            </a:xfrm>
            <a:grpFill/>
          </p:grpSpPr>
          <p:sp>
            <p:nvSpPr>
              <p:cNvPr id="16" name="Hatszög 15">
                <a:extLst>
                  <a:ext uri="{FF2B5EF4-FFF2-40B4-BE49-F238E27FC236}">
                    <a16:creationId xmlns:a16="http://schemas.microsoft.com/office/drawing/2014/main" id="{0FA0BD5C-1C1D-4C02-9E9D-887731C08CB4}"/>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7" name="Hatszög 16">
                <a:extLst>
                  <a:ext uri="{FF2B5EF4-FFF2-40B4-BE49-F238E27FC236}">
                    <a16:creationId xmlns:a16="http://schemas.microsoft.com/office/drawing/2014/main" id="{CAFDF0B0-1D62-60CE-4994-F307C151BC23}"/>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8" name="Hatszög 17">
                <a:extLst>
                  <a:ext uri="{FF2B5EF4-FFF2-40B4-BE49-F238E27FC236}">
                    <a16:creationId xmlns:a16="http://schemas.microsoft.com/office/drawing/2014/main" id="{6ABB5BF6-B820-67BA-5C16-321BE9C4592A}"/>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Hatszög 18">
                <a:extLst>
                  <a:ext uri="{FF2B5EF4-FFF2-40B4-BE49-F238E27FC236}">
                    <a16:creationId xmlns:a16="http://schemas.microsoft.com/office/drawing/2014/main" id="{E78B791C-46E6-4E88-6E6B-2FCE1B675DBC}"/>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11" name="Csoportba foglalás 10">
              <a:extLst>
                <a:ext uri="{FF2B5EF4-FFF2-40B4-BE49-F238E27FC236}">
                  <a16:creationId xmlns:a16="http://schemas.microsoft.com/office/drawing/2014/main" id="{C4A06A43-4C31-F934-FA2C-1B93183E9A40}"/>
                </a:ext>
              </a:extLst>
            </p:cNvPr>
            <p:cNvGrpSpPr/>
            <p:nvPr/>
          </p:nvGrpSpPr>
          <p:grpSpPr>
            <a:xfrm>
              <a:off x="5706516" y="723839"/>
              <a:ext cx="7412939" cy="2088000"/>
              <a:chOff x="4771796" y="5814000"/>
              <a:chExt cx="7412939" cy="2088000"/>
            </a:xfrm>
            <a:grpFill/>
          </p:grpSpPr>
          <p:sp>
            <p:nvSpPr>
              <p:cNvPr id="12" name="Hatszög 11">
                <a:extLst>
                  <a:ext uri="{FF2B5EF4-FFF2-40B4-BE49-F238E27FC236}">
                    <a16:creationId xmlns:a16="http://schemas.microsoft.com/office/drawing/2014/main" id="{9E7FD158-6D59-8FE5-6793-64F9D69BC66B}"/>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3" name="Hatszög 12">
                <a:extLst>
                  <a:ext uri="{FF2B5EF4-FFF2-40B4-BE49-F238E27FC236}">
                    <a16:creationId xmlns:a16="http://schemas.microsoft.com/office/drawing/2014/main" id="{194A0397-7602-232E-46AC-1BB4C1E1411D}"/>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4" name="Hatszög 13">
                <a:extLst>
                  <a:ext uri="{FF2B5EF4-FFF2-40B4-BE49-F238E27FC236}">
                    <a16:creationId xmlns:a16="http://schemas.microsoft.com/office/drawing/2014/main" id="{A4E833C7-8C08-B7FA-F666-2FF831803BDB}"/>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5" name="Hatszög 14">
                <a:extLst>
                  <a:ext uri="{FF2B5EF4-FFF2-40B4-BE49-F238E27FC236}">
                    <a16:creationId xmlns:a16="http://schemas.microsoft.com/office/drawing/2014/main" id="{053DA09F-F4E5-62DB-B7CA-09A32144F7C8}"/>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3087168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9E04DB9-FB1E-C1CD-F650-9B7FA9299C81}"/>
              </a:ext>
            </a:extLst>
          </p:cNvPr>
          <p:cNvSpPr>
            <a:spLocks noGrp="1"/>
          </p:cNvSpPr>
          <p:nvPr>
            <p:ph type="title"/>
          </p:nvPr>
        </p:nvSpPr>
        <p:spPr/>
        <p:txBody>
          <a:bodyPr/>
          <a:lstStyle/>
          <a:p>
            <a:r>
              <a:rPr lang="hu-HU"/>
              <a:t>Mintacím szerkesztése</a:t>
            </a:r>
          </a:p>
        </p:txBody>
      </p:sp>
      <p:sp>
        <p:nvSpPr>
          <p:cNvPr id="3" name="Függőleges szöveg helye 2">
            <a:extLst>
              <a:ext uri="{FF2B5EF4-FFF2-40B4-BE49-F238E27FC236}">
                <a16:creationId xmlns:a16="http://schemas.microsoft.com/office/drawing/2014/main" id="{A8DF2F25-524C-EC24-27F5-3A8B0F678121}"/>
              </a:ext>
            </a:extLst>
          </p:cNvPr>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BD6E7D88-2C99-F20C-CF85-5F574BB50D12}"/>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3C5286E0-5BB6-8657-1BF9-1E1FC83FB57D}"/>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DDBC5006-B2B2-ADF1-B7E6-0B6DAB31D37C}"/>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2254585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a:extLst>
              <a:ext uri="{FF2B5EF4-FFF2-40B4-BE49-F238E27FC236}">
                <a16:creationId xmlns:a16="http://schemas.microsoft.com/office/drawing/2014/main" id="{D190B553-8421-2E1F-1342-C042A8908FDA}"/>
              </a:ext>
            </a:extLst>
          </p:cNvPr>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a:extLst>
              <a:ext uri="{FF2B5EF4-FFF2-40B4-BE49-F238E27FC236}">
                <a16:creationId xmlns:a16="http://schemas.microsoft.com/office/drawing/2014/main" id="{A62A12C4-BDE5-A479-7570-EAF8168BA149}"/>
              </a:ext>
            </a:extLst>
          </p:cNvPr>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a:extLst>
              <a:ext uri="{FF2B5EF4-FFF2-40B4-BE49-F238E27FC236}">
                <a16:creationId xmlns:a16="http://schemas.microsoft.com/office/drawing/2014/main" id="{901B3052-0228-EC74-F404-8D666B513B56}"/>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81052598-6B88-C40E-DEBB-E3C3637A05F2}"/>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12ED8D54-482D-2176-80A9-5118F99B2594}"/>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1855478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EF3B37F-E364-3BB3-887D-B158696DA555}"/>
              </a:ext>
            </a:extLst>
          </p:cNvPr>
          <p:cNvSpPr>
            <a:spLocks noGrp="1"/>
          </p:cNvSpPr>
          <p:nvPr>
            <p:ph type="title"/>
          </p:nvPr>
        </p:nvSpPr>
        <p:spPr>
          <a:xfrm>
            <a:off x="838200" y="365125"/>
            <a:ext cx="6718741" cy="1325563"/>
          </a:xfrm>
        </p:spPr>
        <p:txBody>
          <a:bodyPr>
            <a:normAutofit/>
          </a:bodyPr>
          <a:lstStyle>
            <a:lvl1pPr>
              <a:defRPr sz="4800"/>
            </a:lvl1pPr>
          </a:lstStyle>
          <a:p>
            <a:r>
              <a:rPr lang="hu-HU" dirty="0"/>
              <a:t>Mintacím szerkesztése</a:t>
            </a:r>
          </a:p>
        </p:txBody>
      </p:sp>
      <p:sp>
        <p:nvSpPr>
          <p:cNvPr id="3" name="Tartalom helye 2">
            <a:extLst>
              <a:ext uri="{FF2B5EF4-FFF2-40B4-BE49-F238E27FC236}">
                <a16:creationId xmlns:a16="http://schemas.microsoft.com/office/drawing/2014/main" id="{3DB66B1A-BFCD-F087-0897-563268C92F0B}"/>
              </a:ext>
            </a:extLst>
          </p:cNvPr>
          <p:cNvSpPr>
            <a:spLocks noGrp="1"/>
          </p:cNvSpPr>
          <p:nvPr>
            <p:ph idx="1"/>
          </p:nvPr>
        </p:nvSpPr>
        <p:spPr>
          <a:xfrm>
            <a:off x="838200" y="1825625"/>
            <a:ext cx="6718741" cy="4351338"/>
          </a:xfrm>
        </p:spPr>
        <p:txBody>
          <a:bodyPr>
            <a:normAutofit/>
          </a:bodyPr>
          <a:lstStyle>
            <a:lvl1pPr>
              <a:lnSpc>
                <a:spcPct val="150000"/>
              </a:lnSpc>
              <a:defRPr sz="3200"/>
            </a:lvl1pPr>
            <a:lvl2pPr>
              <a:lnSpc>
                <a:spcPct val="150000"/>
              </a:lnSpc>
              <a:defRPr sz="2800"/>
            </a:lvl2pPr>
            <a:lvl3pPr>
              <a:lnSpc>
                <a:spcPct val="150000"/>
              </a:lnSpc>
              <a:defRPr sz="2400"/>
            </a:lvl3pPr>
            <a:lvl4pPr>
              <a:lnSpc>
                <a:spcPct val="150000"/>
              </a:lnSpc>
              <a:defRPr sz="2000"/>
            </a:lvl4pPr>
            <a:lvl5pPr>
              <a:lnSpc>
                <a:spcPct val="150000"/>
              </a:lnSpc>
              <a:defRPr sz="2000"/>
            </a:lvl5p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a16="http://schemas.microsoft.com/office/drawing/2014/main" id="{2AEBF1A5-2333-2C0C-2B0F-EE3759D986CF}"/>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7D7268CB-D6E5-EDE0-95B9-0B43064C2CC2}"/>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AB232D82-08C6-00F4-D09D-D70F44CC0EAF}"/>
              </a:ext>
            </a:extLst>
          </p:cNvPr>
          <p:cNvSpPr>
            <a:spLocks noGrp="1"/>
          </p:cNvSpPr>
          <p:nvPr>
            <p:ph type="sldNum" sz="quarter" idx="12"/>
          </p:nvPr>
        </p:nvSpPr>
        <p:spPr/>
        <p:txBody>
          <a:bodyPr/>
          <a:lstStyle/>
          <a:p>
            <a:fld id="{47BEB5D7-333B-47FD-9907-4EA3D4F197C1}" type="slidenum">
              <a:rPr lang="hu-HU" smtClean="0"/>
              <a:t>‹#›</a:t>
            </a:fld>
            <a:endParaRPr lang="hu-HU"/>
          </a:p>
        </p:txBody>
      </p:sp>
      <p:sp>
        <p:nvSpPr>
          <p:cNvPr id="27" name="Hatszög 26">
            <a:extLst>
              <a:ext uri="{FF2B5EF4-FFF2-40B4-BE49-F238E27FC236}">
                <a16:creationId xmlns:a16="http://schemas.microsoft.com/office/drawing/2014/main" id="{F3B05CCC-A150-13AF-3BCC-6EC37190F249}"/>
              </a:ext>
            </a:extLst>
          </p:cNvPr>
          <p:cNvSpPr/>
          <p:nvPr userDrawn="1"/>
        </p:nvSpPr>
        <p:spPr>
          <a:xfrm rot="16200000">
            <a:off x="7724766" y="1771985"/>
            <a:ext cx="528295" cy="455427"/>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8" name="Hatszög 27">
            <a:extLst>
              <a:ext uri="{FF2B5EF4-FFF2-40B4-BE49-F238E27FC236}">
                <a16:creationId xmlns:a16="http://schemas.microsoft.com/office/drawing/2014/main" id="{177195A3-3850-3074-4311-44E1E2C67463}"/>
              </a:ext>
            </a:extLst>
          </p:cNvPr>
          <p:cNvSpPr/>
          <p:nvPr userDrawn="1"/>
        </p:nvSpPr>
        <p:spPr>
          <a:xfrm rot="16200000">
            <a:off x="6338943" y="-3585"/>
            <a:ext cx="1210738" cy="1043739"/>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9" name="Hatszög 28">
            <a:extLst>
              <a:ext uri="{FF2B5EF4-FFF2-40B4-BE49-F238E27FC236}">
                <a16:creationId xmlns:a16="http://schemas.microsoft.com/office/drawing/2014/main" id="{E7AA52EE-AC06-90F0-8DA9-C5962138CB5D}"/>
              </a:ext>
            </a:extLst>
          </p:cNvPr>
          <p:cNvSpPr/>
          <p:nvPr userDrawn="1"/>
        </p:nvSpPr>
        <p:spPr>
          <a:xfrm rot="16200000">
            <a:off x="11096959" y="1595054"/>
            <a:ext cx="892999" cy="769826"/>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30" name="Hatszög 29">
            <a:extLst>
              <a:ext uri="{FF2B5EF4-FFF2-40B4-BE49-F238E27FC236}">
                <a16:creationId xmlns:a16="http://schemas.microsoft.com/office/drawing/2014/main" id="{D89A6A66-EF72-A7C6-D6C1-35D65E0C345D}"/>
              </a:ext>
            </a:extLst>
          </p:cNvPr>
          <p:cNvSpPr/>
          <p:nvPr userDrawn="1"/>
        </p:nvSpPr>
        <p:spPr>
          <a:xfrm rot="16200000">
            <a:off x="11176761" y="5464951"/>
            <a:ext cx="892999" cy="769826"/>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555496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21EBF35-4611-F86E-F61C-7AB6035552AF}"/>
              </a:ext>
            </a:extLst>
          </p:cNvPr>
          <p:cNvSpPr>
            <a:spLocks noGrp="1"/>
          </p:cNvSpPr>
          <p:nvPr>
            <p:ph type="title"/>
          </p:nvPr>
        </p:nvSpPr>
        <p:spPr>
          <a:xfrm>
            <a:off x="831850" y="1709738"/>
            <a:ext cx="10515600" cy="2852737"/>
          </a:xfrm>
        </p:spPr>
        <p:txBody>
          <a:bodyPr anchor="b"/>
          <a:lstStyle>
            <a:lvl1pPr>
              <a:defRPr sz="6000"/>
            </a:lvl1pPr>
          </a:lstStyle>
          <a:p>
            <a:r>
              <a:rPr lang="hu-HU"/>
              <a:t>Mintacím szerkesztése</a:t>
            </a:r>
          </a:p>
        </p:txBody>
      </p:sp>
      <p:sp>
        <p:nvSpPr>
          <p:cNvPr id="3" name="Szöveg helye 2">
            <a:extLst>
              <a:ext uri="{FF2B5EF4-FFF2-40B4-BE49-F238E27FC236}">
                <a16:creationId xmlns:a16="http://schemas.microsoft.com/office/drawing/2014/main" id="{833109FE-7B94-4EBE-55F1-CFC08BDE7B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hu-HU"/>
              <a:t>Mintaszöveg szerkesztése</a:t>
            </a:r>
          </a:p>
        </p:txBody>
      </p:sp>
      <p:sp>
        <p:nvSpPr>
          <p:cNvPr id="4" name="Dátum helye 3">
            <a:extLst>
              <a:ext uri="{FF2B5EF4-FFF2-40B4-BE49-F238E27FC236}">
                <a16:creationId xmlns:a16="http://schemas.microsoft.com/office/drawing/2014/main" id="{69C70856-782A-D197-C454-3083BE5700D7}"/>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2356675B-2A6D-47CE-E460-F6D1F9D2E14B}"/>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a16="http://schemas.microsoft.com/office/drawing/2014/main" id="{1AAACA00-C632-A066-ACCB-C3E4A62F687D}"/>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2946954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2B6A647-7D61-CFCE-AD77-D61D636C13D6}"/>
              </a:ext>
            </a:extLst>
          </p:cNvPr>
          <p:cNvSpPr>
            <a:spLocks noGrp="1"/>
          </p:cNvSpPr>
          <p:nvPr>
            <p:ph type="title"/>
          </p:nvPr>
        </p:nvSpPr>
        <p:spPr/>
        <p:txBody>
          <a:bodyPr/>
          <a:lstStyle/>
          <a:p>
            <a:r>
              <a:rPr lang="hu-HU"/>
              <a:t>Mintacím szerkesztése</a:t>
            </a:r>
          </a:p>
        </p:txBody>
      </p:sp>
      <p:sp>
        <p:nvSpPr>
          <p:cNvPr id="3" name="Tartalom helye 2">
            <a:extLst>
              <a:ext uri="{FF2B5EF4-FFF2-40B4-BE49-F238E27FC236}">
                <a16:creationId xmlns:a16="http://schemas.microsoft.com/office/drawing/2014/main" id="{94A7E050-2D38-F58D-F6E5-2D5DDAA8F80D}"/>
              </a:ext>
            </a:extLst>
          </p:cNvPr>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a:extLst>
              <a:ext uri="{FF2B5EF4-FFF2-40B4-BE49-F238E27FC236}">
                <a16:creationId xmlns:a16="http://schemas.microsoft.com/office/drawing/2014/main" id="{ED97F564-6E20-DBEE-1CBC-2CE02C6BF04E}"/>
              </a:ext>
            </a:extLst>
          </p:cNvPr>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a:extLst>
              <a:ext uri="{FF2B5EF4-FFF2-40B4-BE49-F238E27FC236}">
                <a16:creationId xmlns:a16="http://schemas.microsoft.com/office/drawing/2014/main" id="{238E3FF8-A723-83AF-884A-39EA0914FEEE}"/>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6" name="Élőláb helye 5">
            <a:extLst>
              <a:ext uri="{FF2B5EF4-FFF2-40B4-BE49-F238E27FC236}">
                <a16:creationId xmlns:a16="http://schemas.microsoft.com/office/drawing/2014/main" id="{5B067261-4383-D057-EB62-DC916655631E}"/>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D4DEBF88-F904-9EB4-A75A-338C578D901A}"/>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1377112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F9BC5C0-7845-08FB-27EB-AC10F908D70A}"/>
              </a:ext>
            </a:extLst>
          </p:cNvPr>
          <p:cNvSpPr>
            <a:spLocks noGrp="1"/>
          </p:cNvSpPr>
          <p:nvPr>
            <p:ph type="title"/>
          </p:nvPr>
        </p:nvSpPr>
        <p:spPr>
          <a:xfrm>
            <a:off x="839788" y="365125"/>
            <a:ext cx="10515600" cy="1325563"/>
          </a:xfrm>
        </p:spPr>
        <p:txBody>
          <a:bodyPr/>
          <a:lstStyle/>
          <a:p>
            <a:r>
              <a:rPr lang="hu-HU"/>
              <a:t>Mintacím szerkesztése</a:t>
            </a:r>
          </a:p>
        </p:txBody>
      </p:sp>
      <p:sp>
        <p:nvSpPr>
          <p:cNvPr id="3" name="Szöveg helye 2">
            <a:extLst>
              <a:ext uri="{FF2B5EF4-FFF2-40B4-BE49-F238E27FC236}">
                <a16:creationId xmlns:a16="http://schemas.microsoft.com/office/drawing/2014/main" id="{B2A8F571-2E13-4246-0C68-BE04D229A8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a:extLst>
              <a:ext uri="{FF2B5EF4-FFF2-40B4-BE49-F238E27FC236}">
                <a16:creationId xmlns:a16="http://schemas.microsoft.com/office/drawing/2014/main" id="{49E82EF3-467C-E150-D592-3B871524805C}"/>
              </a:ext>
            </a:extLst>
          </p:cNvPr>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a:extLst>
              <a:ext uri="{FF2B5EF4-FFF2-40B4-BE49-F238E27FC236}">
                <a16:creationId xmlns:a16="http://schemas.microsoft.com/office/drawing/2014/main" id="{6A7417FE-0F4D-ADD0-03E9-15DFA30635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a:extLst>
              <a:ext uri="{FF2B5EF4-FFF2-40B4-BE49-F238E27FC236}">
                <a16:creationId xmlns:a16="http://schemas.microsoft.com/office/drawing/2014/main" id="{D9757DB1-99A0-7A84-68AD-3136301FCFF3}"/>
              </a:ext>
            </a:extLst>
          </p:cNvPr>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a:extLst>
              <a:ext uri="{FF2B5EF4-FFF2-40B4-BE49-F238E27FC236}">
                <a16:creationId xmlns:a16="http://schemas.microsoft.com/office/drawing/2014/main" id="{01A7B011-4B70-E74A-C706-0EE592101D65}"/>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8" name="Élőláb helye 7">
            <a:extLst>
              <a:ext uri="{FF2B5EF4-FFF2-40B4-BE49-F238E27FC236}">
                <a16:creationId xmlns:a16="http://schemas.microsoft.com/office/drawing/2014/main" id="{4CB52ABB-77C4-20A5-5B89-6342ACF1647B}"/>
              </a:ext>
            </a:extLst>
          </p:cNvPr>
          <p:cNvSpPr>
            <a:spLocks noGrp="1"/>
          </p:cNvSpPr>
          <p:nvPr>
            <p:ph type="ftr" sz="quarter" idx="11"/>
          </p:nvPr>
        </p:nvSpPr>
        <p:spPr/>
        <p:txBody>
          <a:bodyPr/>
          <a:lstStyle/>
          <a:p>
            <a:endParaRPr lang="hu-HU"/>
          </a:p>
        </p:txBody>
      </p:sp>
      <p:sp>
        <p:nvSpPr>
          <p:cNvPr id="9" name="Dia számának helye 8">
            <a:extLst>
              <a:ext uri="{FF2B5EF4-FFF2-40B4-BE49-F238E27FC236}">
                <a16:creationId xmlns:a16="http://schemas.microsoft.com/office/drawing/2014/main" id="{12B1A99A-8FEF-C784-312F-9CCD68690A3B}"/>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1526652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39415CB-0177-E882-51CB-5DA400736FB3}"/>
              </a:ext>
            </a:extLst>
          </p:cNvPr>
          <p:cNvSpPr>
            <a:spLocks noGrp="1"/>
          </p:cNvSpPr>
          <p:nvPr>
            <p:ph type="title"/>
          </p:nvPr>
        </p:nvSpPr>
        <p:spPr/>
        <p:txBody>
          <a:bodyPr/>
          <a:lstStyle/>
          <a:p>
            <a:r>
              <a:rPr lang="hu-HU"/>
              <a:t>Mintacím szerkesztése</a:t>
            </a:r>
          </a:p>
        </p:txBody>
      </p:sp>
      <p:sp>
        <p:nvSpPr>
          <p:cNvPr id="3" name="Dátum helye 2">
            <a:extLst>
              <a:ext uri="{FF2B5EF4-FFF2-40B4-BE49-F238E27FC236}">
                <a16:creationId xmlns:a16="http://schemas.microsoft.com/office/drawing/2014/main" id="{A7A3C691-82BA-5C10-7DA1-079E37E58C6A}"/>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4" name="Élőláb helye 3">
            <a:extLst>
              <a:ext uri="{FF2B5EF4-FFF2-40B4-BE49-F238E27FC236}">
                <a16:creationId xmlns:a16="http://schemas.microsoft.com/office/drawing/2014/main" id="{9B927F0A-50E7-AD2C-4641-2DA58ABF3206}"/>
              </a:ext>
            </a:extLst>
          </p:cNvPr>
          <p:cNvSpPr>
            <a:spLocks noGrp="1"/>
          </p:cNvSpPr>
          <p:nvPr>
            <p:ph type="ftr" sz="quarter" idx="11"/>
          </p:nvPr>
        </p:nvSpPr>
        <p:spPr/>
        <p:txBody>
          <a:bodyPr/>
          <a:lstStyle/>
          <a:p>
            <a:endParaRPr lang="hu-HU"/>
          </a:p>
        </p:txBody>
      </p:sp>
      <p:sp>
        <p:nvSpPr>
          <p:cNvPr id="5" name="Dia számának helye 4">
            <a:extLst>
              <a:ext uri="{FF2B5EF4-FFF2-40B4-BE49-F238E27FC236}">
                <a16:creationId xmlns:a16="http://schemas.microsoft.com/office/drawing/2014/main" id="{465676AA-C9EC-3FB9-E165-0A775A3E43C2}"/>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3739922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a:extLst>
              <a:ext uri="{FF2B5EF4-FFF2-40B4-BE49-F238E27FC236}">
                <a16:creationId xmlns:a16="http://schemas.microsoft.com/office/drawing/2014/main" id="{CFAE78D2-7F91-56BB-4A43-86DC4FA87C4B}"/>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3" name="Élőláb helye 2">
            <a:extLst>
              <a:ext uri="{FF2B5EF4-FFF2-40B4-BE49-F238E27FC236}">
                <a16:creationId xmlns:a16="http://schemas.microsoft.com/office/drawing/2014/main" id="{BF07359D-9D11-D6EF-FED6-EE895CA66F0E}"/>
              </a:ext>
            </a:extLst>
          </p:cNvPr>
          <p:cNvSpPr>
            <a:spLocks noGrp="1"/>
          </p:cNvSpPr>
          <p:nvPr>
            <p:ph type="ftr" sz="quarter" idx="11"/>
          </p:nvPr>
        </p:nvSpPr>
        <p:spPr/>
        <p:txBody>
          <a:bodyPr/>
          <a:lstStyle/>
          <a:p>
            <a:endParaRPr lang="hu-HU"/>
          </a:p>
        </p:txBody>
      </p:sp>
      <p:sp>
        <p:nvSpPr>
          <p:cNvPr id="4" name="Dia számának helye 3">
            <a:extLst>
              <a:ext uri="{FF2B5EF4-FFF2-40B4-BE49-F238E27FC236}">
                <a16:creationId xmlns:a16="http://schemas.microsoft.com/office/drawing/2014/main" id="{A3054F64-8BE4-2CCB-AFAA-30E4600C2032}"/>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124930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05A0C62-6F13-1CFF-E301-153454CB3BC8}"/>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a:extLst>
              <a:ext uri="{FF2B5EF4-FFF2-40B4-BE49-F238E27FC236}">
                <a16:creationId xmlns:a16="http://schemas.microsoft.com/office/drawing/2014/main" id="{74FF15AA-FFF3-281E-D3F2-36BE49A91A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a:extLst>
              <a:ext uri="{FF2B5EF4-FFF2-40B4-BE49-F238E27FC236}">
                <a16:creationId xmlns:a16="http://schemas.microsoft.com/office/drawing/2014/main" id="{9BC5C27C-CB4B-4B88-BFA2-9EAA0982B6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08D154A6-11E5-D626-5DA7-A8879FEBD812}"/>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6" name="Élőláb helye 5">
            <a:extLst>
              <a:ext uri="{FF2B5EF4-FFF2-40B4-BE49-F238E27FC236}">
                <a16:creationId xmlns:a16="http://schemas.microsoft.com/office/drawing/2014/main" id="{694A1025-83AA-89D1-AD37-A517EF4C17FA}"/>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55D82C11-8E1C-2A6E-5FA7-DC712673B596}"/>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25330841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3334C48-251C-C7B9-821F-DEBAC3E5CF08}"/>
              </a:ext>
            </a:extLst>
          </p:cNvPr>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a:extLst>
              <a:ext uri="{FF2B5EF4-FFF2-40B4-BE49-F238E27FC236}">
                <a16:creationId xmlns:a16="http://schemas.microsoft.com/office/drawing/2014/main" id="{791B6D29-25A8-C107-7732-B51EF69D0E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a:extLst>
              <a:ext uri="{FF2B5EF4-FFF2-40B4-BE49-F238E27FC236}">
                <a16:creationId xmlns:a16="http://schemas.microsoft.com/office/drawing/2014/main" id="{123FF8E9-1A37-E8FF-2544-E5C2AA33CD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a:extLst>
              <a:ext uri="{FF2B5EF4-FFF2-40B4-BE49-F238E27FC236}">
                <a16:creationId xmlns:a16="http://schemas.microsoft.com/office/drawing/2014/main" id="{C33EDE9F-5CCA-3175-3FFF-FF33E001E318}"/>
              </a:ext>
            </a:extLst>
          </p:cNvPr>
          <p:cNvSpPr>
            <a:spLocks noGrp="1"/>
          </p:cNvSpPr>
          <p:nvPr>
            <p:ph type="dt" sz="half" idx="10"/>
          </p:nvPr>
        </p:nvSpPr>
        <p:spPr/>
        <p:txBody>
          <a:bodyPr/>
          <a:lstStyle/>
          <a:p>
            <a:fld id="{117A81AC-EF6C-4D20-A82E-957892660DEB}" type="datetimeFigureOut">
              <a:rPr lang="hu-HU" smtClean="0"/>
              <a:t>2026. 04. 01.</a:t>
            </a:fld>
            <a:endParaRPr lang="hu-HU"/>
          </a:p>
        </p:txBody>
      </p:sp>
      <p:sp>
        <p:nvSpPr>
          <p:cNvPr id="6" name="Élőláb helye 5">
            <a:extLst>
              <a:ext uri="{FF2B5EF4-FFF2-40B4-BE49-F238E27FC236}">
                <a16:creationId xmlns:a16="http://schemas.microsoft.com/office/drawing/2014/main" id="{9BA4AE5E-7780-CC4D-1EE4-D885056CA499}"/>
              </a:ext>
            </a:extLst>
          </p:cNvPr>
          <p:cNvSpPr>
            <a:spLocks noGrp="1"/>
          </p:cNvSpPr>
          <p:nvPr>
            <p:ph type="ftr" sz="quarter" idx="11"/>
          </p:nvPr>
        </p:nvSpPr>
        <p:spPr/>
        <p:txBody>
          <a:bodyPr/>
          <a:lstStyle/>
          <a:p>
            <a:endParaRPr lang="hu-HU"/>
          </a:p>
        </p:txBody>
      </p:sp>
      <p:sp>
        <p:nvSpPr>
          <p:cNvPr id="7" name="Dia számának helye 6">
            <a:extLst>
              <a:ext uri="{FF2B5EF4-FFF2-40B4-BE49-F238E27FC236}">
                <a16:creationId xmlns:a16="http://schemas.microsoft.com/office/drawing/2014/main" id="{920C730C-5627-E3A1-E71C-95AE89FCBB33}"/>
              </a:ext>
            </a:extLst>
          </p:cNvPr>
          <p:cNvSpPr>
            <a:spLocks noGrp="1"/>
          </p:cNvSpPr>
          <p:nvPr>
            <p:ph type="sldNum" sz="quarter" idx="12"/>
          </p:nvPr>
        </p:nvSpPr>
        <p:spPr/>
        <p:txBody>
          <a:bodyPr/>
          <a:lstStyle/>
          <a:p>
            <a:fld id="{47BEB5D7-333B-47FD-9907-4EA3D4F197C1}" type="slidenum">
              <a:rPr lang="hu-HU" smtClean="0"/>
              <a:t>‹#›</a:t>
            </a:fld>
            <a:endParaRPr lang="hu-HU"/>
          </a:p>
        </p:txBody>
      </p:sp>
    </p:spTree>
    <p:extLst>
      <p:ext uri="{BB962C8B-B14F-4D97-AF65-F5344CB8AC3E}">
        <p14:creationId xmlns:p14="http://schemas.microsoft.com/office/powerpoint/2010/main" val="109109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Cím helye 1">
            <a:extLst>
              <a:ext uri="{FF2B5EF4-FFF2-40B4-BE49-F238E27FC236}">
                <a16:creationId xmlns:a16="http://schemas.microsoft.com/office/drawing/2014/main" id="{E0EB4446-536F-26D1-D4FA-FB0CA8819B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dirty="0"/>
              <a:t>Mintacím szerkesztése</a:t>
            </a:r>
          </a:p>
        </p:txBody>
      </p:sp>
      <p:sp>
        <p:nvSpPr>
          <p:cNvPr id="3" name="Szöveg helye 2">
            <a:extLst>
              <a:ext uri="{FF2B5EF4-FFF2-40B4-BE49-F238E27FC236}">
                <a16:creationId xmlns:a16="http://schemas.microsoft.com/office/drawing/2014/main" id="{96B94782-7CCF-B661-BA62-22CE447047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a16="http://schemas.microsoft.com/office/drawing/2014/main" id="{8B39F7D3-9007-CCE8-AB16-D41639182F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17A81AC-EF6C-4D20-A82E-957892660DEB}" type="datetimeFigureOut">
              <a:rPr lang="hu-HU" smtClean="0"/>
              <a:t>2026. 04. 01.</a:t>
            </a:fld>
            <a:endParaRPr lang="hu-HU"/>
          </a:p>
        </p:txBody>
      </p:sp>
      <p:sp>
        <p:nvSpPr>
          <p:cNvPr id="5" name="Élőláb helye 4">
            <a:extLst>
              <a:ext uri="{FF2B5EF4-FFF2-40B4-BE49-F238E27FC236}">
                <a16:creationId xmlns:a16="http://schemas.microsoft.com/office/drawing/2014/main" id="{C4765E52-4B0D-EE37-1F17-4EAA960F55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hu-HU"/>
          </a:p>
        </p:txBody>
      </p:sp>
      <p:sp>
        <p:nvSpPr>
          <p:cNvPr id="6" name="Dia számának helye 5">
            <a:extLst>
              <a:ext uri="{FF2B5EF4-FFF2-40B4-BE49-F238E27FC236}">
                <a16:creationId xmlns:a16="http://schemas.microsoft.com/office/drawing/2014/main" id="{24DE6309-603F-518B-B3D3-79D2FAADEC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BEB5D7-333B-47FD-9907-4EA3D4F197C1}" type="slidenum">
              <a:rPr lang="hu-HU" smtClean="0"/>
              <a:t>‹#›</a:t>
            </a:fld>
            <a:endParaRPr lang="hu-HU"/>
          </a:p>
        </p:txBody>
      </p:sp>
    </p:spTree>
    <p:extLst>
      <p:ext uri="{BB962C8B-B14F-4D97-AF65-F5344CB8AC3E}">
        <p14:creationId xmlns:p14="http://schemas.microsoft.com/office/powerpoint/2010/main" val="2686115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rgbClr val="C27340"/>
          </a:solidFill>
          <a:latin typeface="Amasis MT Pro Black" panose="02040A04050005020304" pitchFamily="18" charset="-18"/>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masis MT Pro" panose="02040504050005020304" pitchFamily="18" charset="-18"/>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masis MT Pro" panose="02040504050005020304" pitchFamily="18" charset="-18"/>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D22EC27-2CC4-9EB1-6333-F11522DE5E89}"/>
              </a:ext>
            </a:extLst>
          </p:cNvPr>
          <p:cNvSpPr>
            <a:spLocks noGrp="1"/>
          </p:cNvSpPr>
          <p:nvPr>
            <p:ph type="ctrTitle"/>
          </p:nvPr>
        </p:nvSpPr>
        <p:spPr>
          <a:xfrm>
            <a:off x="63060" y="2057284"/>
            <a:ext cx="5481119" cy="1346012"/>
          </a:xfrm>
        </p:spPr>
        <p:txBody>
          <a:bodyPr anchor="ctr"/>
          <a:lstStyle/>
          <a:p>
            <a:r>
              <a:rPr lang="hu-HU" dirty="0"/>
              <a:t>SZAHARA</a:t>
            </a:r>
          </a:p>
        </p:txBody>
      </p:sp>
      <p:sp>
        <p:nvSpPr>
          <p:cNvPr id="27" name="Alcím 26">
            <a:extLst>
              <a:ext uri="{FF2B5EF4-FFF2-40B4-BE49-F238E27FC236}">
                <a16:creationId xmlns:a16="http://schemas.microsoft.com/office/drawing/2014/main" id="{B31E35D0-DC16-3379-06BC-36B1E9556A83}"/>
              </a:ext>
            </a:extLst>
          </p:cNvPr>
          <p:cNvSpPr>
            <a:spLocks noGrp="1"/>
          </p:cNvSpPr>
          <p:nvPr>
            <p:ph type="subTitle" idx="1"/>
          </p:nvPr>
        </p:nvSpPr>
        <p:spPr>
          <a:xfrm>
            <a:off x="0" y="3488063"/>
            <a:ext cx="5736000" cy="1655762"/>
          </a:xfrm>
        </p:spPr>
        <p:txBody>
          <a:bodyPr/>
          <a:lstStyle/>
          <a:p>
            <a:r>
              <a:rPr lang="hu-HU" dirty="0"/>
              <a:t>Készítette: Tompos Anna</a:t>
            </a:r>
          </a:p>
        </p:txBody>
      </p:sp>
      <p:grpSp>
        <p:nvGrpSpPr>
          <p:cNvPr id="3" name="Csoportba foglalás 2">
            <a:extLst>
              <a:ext uri="{FF2B5EF4-FFF2-40B4-BE49-F238E27FC236}">
                <a16:creationId xmlns:a16="http://schemas.microsoft.com/office/drawing/2014/main" id="{A2805DD1-6421-C8B5-0376-A0F8B8BEC113}"/>
              </a:ext>
            </a:extLst>
          </p:cNvPr>
          <p:cNvGrpSpPr/>
          <p:nvPr/>
        </p:nvGrpSpPr>
        <p:grpSpPr>
          <a:xfrm>
            <a:off x="5544179" y="-188944"/>
            <a:ext cx="8980241" cy="7722119"/>
            <a:chOff x="4771796" y="723839"/>
            <a:chExt cx="8347659" cy="7178161"/>
          </a:xfrm>
          <a:blipFill>
            <a:blip r:embed="rId2"/>
            <a:stretch>
              <a:fillRect/>
            </a:stretch>
          </a:blipFill>
        </p:grpSpPr>
        <p:grpSp>
          <p:nvGrpSpPr>
            <p:cNvPr id="4" name="Csoportba foglalás 3">
              <a:extLst>
                <a:ext uri="{FF2B5EF4-FFF2-40B4-BE49-F238E27FC236}">
                  <a16:creationId xmlns:a16="http://schemas.microsoft.com/office/drawing/2014/main" id="{5C185F9F-C48A-93C4-B569-9B14A08DEDCF}"/>
                </a:ext>
              </a:extLst>
            </p:cNvPr>
            <p:cNvGrpSpPr/>
            <p:nvPr/>
          </p:nvGrpSpPr>
          <p:grpSpPr>
            <a:xfrm>
              <a:off x="6642776" y="5814000"/>
              <a:ext cx="5541959" cy="2088000"/>
              <a:chOff x="6642776" y="5814000"/>
              <a:chExt cx="5541959" cy="2088000"/>
            </a:xfrm>
            <a:grpFill/>
          </p:grpSpPr>
          <p:sp>
            <p:nvSpPr>
              <p:cNvPr id="23" name="Hatszög 22">
                <a:extLst>
                  <a:ext uri="{FF2B5EF4-FFF2-40B4-BE49-F238E27FC236}">
                    <a16:creationId xmlns:a16="http://schemas.microsoft.com/office/drawing/2014/main" id="{48A0676F-4E22-2275-8697-2866179B1283}"/>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4" name="Hatszög 23">
                <a:extLst>
                  <a:ext uri="{FF2B5EF4-FFF2-40B4-BE49-F238E27FC236}">
                    <a16:creationId xmlns:a16="http://schemas.microsoft.com/office/drawing/2014/main" id="{BADBA8C3-E12E-2E68-7824-D91CDCC59FAA}"/>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5" name="Hatszög 24">
                <a:extLst>
                  <a:ext uri="{FF2B5EF4-FFF2-40B4-BE49-F238E27FC236}">
                    <a16:creationId xmlns:a16="http://schemas.microsoft.com/office/drawing/2014/main" id="{11BBABD5-1DB2-AA34-C421-0A1862B21028}"/>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5" name="Csoportba foglalás 4">
              <a:extLst>
                <a:ext uri="{FF2B5EF4-FFF2-40B4-BE49-F238E27FC236}">
                  <a16:creationId xmlns:a16="http://schemas.microsoft.com/office/drawing/2014/main" id="{9F154243-A0C7-CE0B-72A2-432F33934ACC}"/>
                </a:ext>
              </a:extLst>
            </p:cNvPr>
            <p:cNvGrpSpPr/>
            <p:nvPr/>
          </p:nvGrpSpPr>
          <p:grpSpPr>
            <a:xfrm>
              <a:off x="5706516" y="4117280"/>
              <a:ext cx="7412939" cy="2088000"/>
              <a:chOff x="4771796" y="5814000"/>
              <a:chExt cx="7412939" cy="2088000"/>
            </a:xfrm>
            <a:grpFill/>
          </p:grpSpPr>
          <p:sp>
            <p:nvSpPr>
              <p:cNvPr id="19" name="Hatszög 18">
                <a:extLst>
                  <a:ext uri="{FF2B5EF4-FFF2-40B4-BE49-F238E27FC236}">
                    <a16:creationId xmlns:a16="http://schemas.microsoft.com/office/drawing/2014/main" id="{640AD752-1EFD-336D-7687-25125EE5B1C2}"/>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0" name="Hatszög 19">
                <a:extLst>
                  <a:ext uri="{FF2B5EF4-FFF2-40B4-BE49-F238E27FC236}">
                    <a16:creationId xmlns:a16="http://schemas.microsoft.com/office/drawing/2014/main" id="{25FDCF8C-5A36-8104-C902-7682E7949DFC}"/>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1" name="Hatszög 20">
                <a:extLst>
                  <a:ext uri="{FF2B5EF4-FFF2-40B4-BE49-F238E27FC236}">
                    <a16:creationId xmlns:a16="http://schemas.microsoft.com/office/drawing/2014/main" id="{53F23F89-BD1D-AA98-3553-8EA3BAC6F439}"/>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2" name="Hatszög 21">
                <a:extLst>
                  <a:ext uri="{FF2B5EF4-FFF2-40B4-BE49-F238E27FC236}">
                    <a16:creationId xmlns:a16="http://schemas.microsoft.com/office/drawing/2014/main" id="{3E1826F5-DF4A-8FDE-DFEB-141C3C5E83E4}"/>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6" name="Csoportba foglalás 5">
              <a:extLst>
                <a:ext uri="{FF2B5EF4-FFF2-40B4-BE49-F238E27FC236}">
                  <a16:creationId xmlns:a16="http://schemas.microsoft.com/office/drawing/2014/main" id="{D30303E0-DADD-F01C-446F-ECB31D799CB2}"/>
                </a:ext>
              </a:extLst>
            </p:cNvPr>
            <p:cNvGrpSpPr/>
            <p:nvPr/>
          </p:nvGrpSpPr>
          <p:grpSpPr>
            <a:xfrm>
              <a:off x="4771796" y="2420559"/>
              <a:ext cx="7412939" cy="2088000"/>
              <a:chOff x="4771796" y="5814000"/>
              <a:chExt cx="7412939" cy="2088000"/>
            </a:xfrm>
            <a:grpFill/>
          </p:grpSpPr>
          <p:sp>
            <p:nvSpPr>
              <p:cNvPr id="12" name="Hatszög 11">
                <a:extLst>
                  <a:ext uri="{FF2B5EF4-FFF2-40B4-BE49-F238E27FC236}">
                    <a16:creationId xmlns:a16="http://schemas.microsoft.com/office/drawing/2014/main" id="{7054B4F2-4565-3E8B-C241-C5C96F6A3036}"/>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6" name="Hatszög 15">
                <a:extLst>
                  <a:ext uri="{FF2B5EF4-FFF2-40B4-BE49-F238E27FC236}">
                    <a16:creationId xmlns:a16="http://schemas.microsoft.com/office/drawing/2014/main" id="{BE65BEC7-6352-E2EF-D117-9EA36228B7F4}"/>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7" name="Hatszög 16">
                <a:extLst>
                  <a:ext uri="{FF2B5EF4-FFF2-40B4-BE49-F238E27FC236}">
                    <a16:creationId xmlns:a16="http://schemas.microsoft.com/office/drawing/2014/main" id="{D6E647F0-D6F1-5445-AC27-B4C6BAB7195E}"/>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8" name="Hatszög 17">
                <a:extLst>
                  <a:ext uri="{FF2B5EF4-FFF2-40B4-BE49-F238E27FC236}">
                    <a16:creationId xmlns:a16="http://schemas.microsoft.com/office/drawing/2014/main" id="{E06D8A86-C7CA-DD53-0699-9EF52D0F54B7}"/>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7" name="Csoportba foglalás 6">
              <a:extLst>
                <a:ext uri="{FF2B5EF4-FFF2-40B4-BE49-F238E27FC236}">
                  <a16:creationId xmlns:a16="http://schemas.microsoft.com/office/drawing/2014/main" id="{D2078CEA-5D4E-C610-4864-8D81C485EC08}"/>
                </a:ext>
              </a:extLst>
            </p:cNvPr>
            <p:cNvGrpSpPr/>
            <p:nvPr/>
          </p:nvGrpSpPr>
          <p:grpSpPr>
            <a:xfrm>
              <a:off x="5706516" y="723839"/>
              <a:ext cx="7412939" cy="2088000"/>
              <a:chOff x="4771796" y="5814000"/>
              <a:chExt cx="7412939" cy="2088000"/>
            </a:xfrm>
            <a:grpFill/>
          </p:grpSpPr>
          <p:sp>
            <p:nvSpPr>
              <p:cNvPr id="8" name="Hatszög 7">
                <a:extLst>
                  <a:ext uri="{FF2B5EF4-FFF2-40B4-BE49-F238E27FC236}">
                    <a16:creationId xmlns:a16="http://schemas.microsoft.com/office/drawing/2014/main" id="{1E9B826C-A9EE-B827-5B2E-54D658305776}"/>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9" name="Hatszög 8">
                <a:extLst>
                  <a:ext uri="{FF2B5EF4-FFF2-40B4-BE49-F238E27FC236}">
                    <a16:creationId xmlns:a16="http://schemas.microsoft.com/office/drawing/2014/main" id="{E1AF2D9A-E7D8-4E67-4880-B51B2C5AB640}"/>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0" name="Hatszög 9">
                <a:extLst>
                  <a:ext uri="{FF2B5EF4-FFF2-40B4-BE49-F238E27FC236}">
                    <a16:creationId xmlns:a16="http://schemas.microsoft.com/office/drawing/2014/main" id="{2F73B3F9-53FF-C8C1-BB7A-81BE7830E12F}"/>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1" name="Hatszög 10">
                <a:extLst>
                  <a:ext uri="{FF2B5EF4-FFF2-40B4-BE49-F238E27FC236}">
                    <a16:creationId xmlns:a16="http://schemas.microsoft.com/office/drawing/2014/main" id="{122A01D1-85F6-BFFE-F993-53D6925829DF}"/>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14229736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177FAD46-BD67-2020-97D9-C21E81ABEAF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695B267-4B45-A219-A1C8-67D7F21A94A8}"/>
              </a:ext>
            </a:extLst>
          </p:cNvPr>
          <p:cNvSpPr>
            <a:spLocks noGrp="1"/>
          </p:cNvSpPr>
          <p:nvPr>
            <p:ph type="title"/>
          </p:nvPr>
        </p:nvSpPr>
        <p:spPr>
          <a:xfrm>
            <a:off x="838200" y="365125"/>
            <a:ext cx="6718741" cy="1325563"/>
          </a:xfrm>
        </p:spPr>
        <p:txBody>
          <a:bodyPr anchor="ctr">
            <a:normAutofit/>
          </a:bodyPr>
          <a:lstStyle/>
          <a:p>
            <a:r>
              <a:rPr lang="hu-HU" dirty="0"/>
              <a:t>A Szahara sivatag</a:t>
            </a:r>
          </a:p>
        </p:txBody>
      </p:sp>
      <p:sp>
        <p:nvSpPr>
          <p:cNvPr id="3" name="Tartalom helye 2">
            <a:extLst>
              <a:ext uri="{FF2B5EF4-FFF2-40B4-BE49-F238E27FC236}">
                <a16:creationId xmlns:a16="http://schemas.microsoft.com/office/drawing/2014/main" id="{22AB5A8D-97E2-30D1-545F-03E78FB1C347}"/>
              </a:ext>
            </a:extLst>
          </p:cNvPr>
          <p:cNvSpPr>
            <a:spLocks noGrp="1"/>
          </p:cNvSpPr>
          <p:nvPr>
            <p:ph idx="1"/>
          </p:nvPr>
        </p:nvSpPr>
        <p:spPr>
          <a:xfrm>
            <a:off x="838200" y="1825625"/>
            <a:ext cx="6718741" cy="4351338"/>
          </a:xfrm>
        </p:spPr>
        <p:txBody>
          <a:bodyPr/>
          <a:lstStyle/>
          <a:p>
            <a:r>
              <a:rPr lang="hu-HU" dirty="0"/>
              <a:t>A Szahara ≠ csak homok</a:t>
            </a:r>
          </a:p>
          <a:p>
            <a:r>
              <a:rPr lang="hu-HU" dirty="0"/>
              <a:t>Kő, hegyek, fennsíkok</a:t>
            </a:r>
          </a:p>
          <a:p>
            <a:r>
              <a:rPr lang="hu-HU" dirty="0"/>
              <a:t>Csak ~20% homokdűne</a:t>
            </a:r>
          </a:p>
        </p:txBody>
      </p:sp>
      <p:sp>
        <p:nvSpPr>
          <p:cNvPr id="4" name="Hatszög 3">
            <a:extLst>
              <a:ext uri="{FF2B5EF4-FFF2-40B4-BE49-F238E27FC236}">
                <a16:creationId xmlns:a16="http://schemas.microsoft.com/office/drawing/2014/main" id="{7290BD79-75EF-DA8F-E783-558D515E62AA}"/>
              </a:ext>
            </a:extLst>
          </p:cNvPr>
          <p:cNvSpPr/>
          <p:nvPr/>
        </p:nvSpPr>
        <p:spPr>
          <a:xfrm rot="16200000">
            <a:off x="8554415" y="2482338"/>
            <a:ext cx="892999" cy="769826"/>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 name="Hatszög 4">
            <a:extLst>
              <a:ext uri="{FF2B5EF4-FFF2-40B4-BE49-F238E27FC236}">
                <a16:creationId xmlns:a16="http://schemas.microsoft.com/office/drawing/2014/main" id="{1121BBB2-88BB-4C52-11C1-2BCD01493459}"/>
              </a:ext>
            </a:extLst>
          </p:cNvPr>
          <p:cNvSpPr/>
          <p:nvPr/>
        </p:nvSpPr>
        <p:spPr>
          <a:xfrm rot="16200000">
            <a:off x="7724766" y="1771985"/>
            <a:ext cx="528295" cy="455427"/>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Hatszög 5">
            <a:extLst>
              <a:ext uri="{FF2B5EF4-FFF2-40B4-BE49-F238E27FC236}">
                <a16:creationId xmlns:a16="http://schemas.microsoft.com/office/drawing/2014/main" id="{46514782-E9A2-8842-0885-16E68578ED43}"/>
              </a:ext>
            </a:extLst>
          </p:cNvPr>
          <p:cNvSpPr/>
          <p:nvPr/>
        </p:nvSpPr>
        <p:spPr>
          <a:xfrm rot="16200000">
            <a:off x="10425978" y="2504250"/>
            <a:ext cx="1210738" cy="1043739"/>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8" name="Hatszög 7">
            <a:extLst>
              <a:ext uri="{FF2B5EF4-FFF2-40B4-BE49-F238E27FC236}">
                <a16:creationId xmlns:a16="http://schemas.microsoft.com/office/drawing/2014/main" id="{C6F5C979-E18E-2D9C-D2EE-9EA5415D98D7}"/>
              </a:ext>
            </a:extLst>
          </p:cNvPr>
          <p:cNvSpPr/>
          <p:nvPr/>
        </p:nvSpPr>
        <p:spPr>
          <a:xfrm rot="16200000">
            <a:off x="6338943" y="-3585"/>
            <a:ext cx="1210738" cy="1043739"/>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9" name="Hatszög 8">
            <a:extLst>
              <a:ext uri="{FF2B5EF4-FFF2-40B4-BE49-F238E27FC236}">
                <a16:creationId xmlns:a16="http://schemas.microsoft.com/office/drawing/2014/main" id="{FD959DB7-CA24-BBC6-DD7E-4C7A4BA9E337}"/>
              </a:ext>
            </a:extLst>
          </p:cNvPr>
          <p:cNvSpPr/>
          <p:nvPr/>
        </p:nvSpPr>
        <p:spPr>
          <a:xfrm rot="16200000">
            <a:off x="11096959" y="1595054"/>
            <a:ext cx="892999" cy="769826"/>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0" name="Hatszög 9">
            <a:extLst>
              <a:ext uri="{FF2B5EF4-FFF2-40B4-BE49-F238E27FC236}">
                <a16:creationId xmlns:a16="http://schemas.microsoft.com/office/drawing/2014/main" id="{928400F9-920A-4190-6412-CBD34D2327EC}"/>
              </a:ext>
            </a:extLst>
          </p:cNvPr>
          <p:cNvSpPr/>
          <p:nvPr/>
        </p:nvSpPr>
        <p:spPr>
          <a:xfrm rot="16200000">
            <a:off x="8322692" y="5010529"/>
            <a:ext cx="528295" cy="455427"/>
          </a:xfrm>
          <a:prstGeom prst="hexagon">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2" name="Hatszög 51">
            <a:extLst>
              <a:ext uri="{FF2B5EF4-FFF2-40B4-BE49-F238E27FC236}">
                <a16:creationId xmlns:a16="http://schemas.microsoft.com/office/drawing/2014/main" id="{09CF6DDA-6D54-B5A0-B4B4-1180E0DEEBE3}"/>
              </a:ext>
            </a:extLst>
          </p:cNvPr>
          <p:cNvSpPr/>
          <p:nvPr/>
        </p:nvSpPr>
        <p:spPr>
          <a:xfrm rot="16200000">
            <a:off x="7133615" y="1871751"/>
            <a:ext cx="4822211" cy="4157078"/>
          </a:xfrm>
          <a:prstGeom prst="hexagon">
            <a:avLst/>
          </a:prstGeom>
          <a:blipFill dpi="0" rotWithShape="0">
            <a:blip r:embed="rId3"/>
            <a:srcRect/>
            <a:tile tx="0" ty="0" sx="69000" sy="70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62" name="Csoportba foglalás 61">
            <a:extLst>
              <a:ext uri="{FF2B5EF4-FFF2-40B4-BE49-F238E27FC236}">
                <a16:creationId xmlns:a16="http://schemas.microsoft.com/office/drawing/2014/main" id="{9C49B36E-950C-52B2-B2E2-34A1C2BAAA49}"/>
              </a:ext>
            </a:extLst>
          </p:cNvPr>
          <p:cNvGrpSpPr/>
          <p:nvPr/>
        </p:nvGrpSpPr>
        <p:grpSpPr>
          <a:xfrm>
            <a:off x="5544179" y="-5795573"/>
            <a:ext cx="8980241" cy="7722119"/>
            <a:chOff x="4771796" y="723839"/>
            <a:chExt cx="8347659" cy="7178161"/>
          </a:xfrm>
          <a:blipFill>
            <a:blip r:embed="rId4"/>
            <a:stretch>
              <a:fillRect/>
            </a:stretch>
          </a:blipFill>
        </p:grpSpPr>
        <p:grpSp>
          <p:nvGrpSpPr>
            <p:cNvPr id="63" name="Csoportba foglalás 62">
              <a:extLst>
                <a:ext uri="{FF2B5EF4-FFF2-40B4-BE49-F238E27FC236}">
                  <a16:creationId xmlns:a16="http://schemas.microsoft.com/office/drawing/2014/main" id="{F0C381F9-D75F-8947-EADD-FAC02A32AE7D}"/>
                </a:ext>
              </a:extLst>
            </p:cNvPr>
            <p:cNvGrpSpPr/>
            <p:nvPr/>
          </p:nvGrpSpPr>
          <p:grpSpPr>
            <a:xfrm>
              <a:off x="6642776" y="5814000"/>
              <a:ext cx="5541959" cy="2088000"/>
              <a:chOff x="6642776" y="5814000"/>
              <a:chExt cx="5541959" cy="2088000"/>
            </a:xfrm>
            <a:grpFill/>
          </p:grpSpPr>
          <p:sp>
            <p:nvSpPr>
              <p:cNvPr id="79" name="Hatszög 78">
                <a:extLst>
                  <a:ext uri="{FF2B5EF4-FFF2-40B4-BE49-F238E27FC236}">
                    <a16:creationId xmlns:a16="http://schemas.microsoft.com/office/drawing/2014/main" id="{DBC7DB03-1927-AED6-A47A-E0AD792ACC85}"/>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80" name="Hatszög 79">
                <a:extLst>
                  <a:ext uri="{FF2B5EF4-FFF2-40B4-BE49-F238E27FC236}">
                    <a16:creationId xmlns:a16="http://schemas.microsoft.com/office/drawing/2014/main" id="{3E359117-2605-1AC3-42CA-86AA023EE4A1}"/>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81" name="Hatszög 80">
                <a:extLst>
                  <a:ext uri="{FF2B5EF4-FFF2-40B4-BE49-F238E27FC236}">
                    <a16:creationId xmlns:a16="http://schemas.microsoft.com/office/drawing/2014/main" id="{9CD8F710-2919-DAFD-8193-2F6F373193B1}"/>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64" name="Csoportba foglalás 63">
              <a:extLst>
                <a:ext uri="{FF2B5EF4-FFF2-40B4-BE49-F238E27FC236}">
                  <a16:creationId xmlns:a16="http://schemas.microsoft.com/office/drawing/2014/main" id="{DFE55E9F-C2AF-3AEA-87F1-8DB73578F711}"/>
                </a:ext>
              </a:extLst>
            </p:cNvPr>
            <p:cNvGrpSpPr/>
            <p:nvPr/>
          </p:nvGrpSpPr>
          <p:grpSpPr>
            <a:xfrm>
              <a:off x="5706516" y="4117280"/>
              <a:ext cx="7412939" cy="2088000"/>
              <a:chOff x="4771796" y="5814000"/>
              <a:chExt cx="7412939" cy="2088000"/>
            </a:xfrm>
            <a:grpFill/>
          </p:grpSpPr>
          <p:sp>
            <p:nvSpPr>
              <p:cNvPr id="75" name="Hatszög 74">
                <a:extLst>
                  <a:ext uri="{FF2B5EF4-FFF2-40B4-BE49-F238E27FC236}">
                    <a16:creationId xmlns:a16="http://schemas.microsoft.com/office/drawing/2014/main" id="{47E49BB9-E768-D4E8-E1C7-92C81F7CDE5D}"/>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76" name="Hatszög 75">
                <a:extLst>
                  <a:ext uri="{FF2B5EF4-FFF2-40B4-BE49-F238E27FC236}">
                    <a16:creationId xmlns:a16="http://schemas.microsoft.com/office/drawing/2014/main" id="{C3172CC7-77D6-BE1E-DF2C-BA97DD17B8BE}"/>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77" name="Hatszög 76">
                <a:extLst>
                  <a:ext uri="{FF2B5EF4-FFF2-40B4-BE49-F238E27FC236}">
                    <a16:creationId xmlns:a16="http://schemas.microsoft.com/office/drawing/2014/main" id="{8924B936-17D6-131A-1051-DD4E3ED0BDB3}"/>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78" name="Hatszög 77">
                <a:extLst>
                  <a:ext uri="{FF2B5EF4-FFF2-40B4-BE49-F238E27FC236}">
                    <a16:creationId xmlns:a16="http://schemas.microsoft.com/office/drawing/2014/main" id="{FE2FD9C4-C275-1111-205D-8419B1ABF859}"/>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65" name="Csoportba foglalás 64">
              <a:extLst>
                <a:ext uri="{FF2B5EF4-FFF2-40B4-BE49-F238E27FC236}">
                  <a16:creationId xmlns:a16="http://schemas.microsoft.com/office/drawing/2014/main" id="{74C2DC4F-43D2-2532-EDB1-880CD1C0A84F}"/>
                </a:ext>
              </a:extLst>
            </p:cNvPr>
            <p:cNvGrpSpPr/>
            <p:nvPr/>
          </p:nvGrpSpPr>
          <p:grpSpPr>
            <a:xfrm>
              <a:off x="4771796" y="2420559"/>
              <a:ext cx="7412939" cy="2088000"/>
              <a:chOff x="4771796" y="5814000"/>
              <a:chExt cx="7412939" cy="2088000"/>
            </a:xfrm>
            <a:grpFill/>
          </p:grpSpPr>
          <p:sp>
            <p:nvSpPr>
              <p:cNvPr id="71" name="Hatszög 70">
                <a:extLst>
                  <a:ext uri="{FF2B5EF4-FFF2-40B4-BE49-F238E27FC236}">
                    <a16:creationId xmlns:a16="http://schemas.microsoft.com/office/drawing/2014/main" id="{08D0C4F2-7119-1DB9-FF7A-709B724CEA72}"/>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72" name="Hatszög 71">
                <a:extLst>
                  <a:ext uri="{FF2B5EF4-FFF2-40B4-BE49-F238E27FC236}">
                    <a16:creationId xmlns:a16="http://schemas.microsoft.com/office/drawing/2014/main" id="{78E0EE72-9C2F-BA57-5F91-8B2DF9AFE8CB}"/>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73" name="Hatszög 72">
                <a:extLst>
                  <a:ext uri="{FF2B5EF4-FFF2-40B4-BE49-F238E27FC236}">
                    <a16:creationId xmlns:a16="http://schemas.microsoft.com/office/drawing/2014/main" id="{49171324-031E-FE71-0A8D-025D99060446}"/>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74" name="Hatszög 73">
                <a:extLst>
                  <a:ext uri="{FF2B5EF4-FFF2-40B4-BE49-F238E27FC236}">
                    <a16:creationId xmlns:a16="http://schemas.microsoft.com/office/drawing/2014/main" id="{7BBC8E37-3C8C-6F54-8607-E8A853D533DE}"/>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66" name="Csoportba foglalás 65">
              <a:extLst>
                <a:ext uri="{FF2B5EF4-FFF2-40B4-BE49-F238E27FC236}">
                  <a16:creationId xmlns:a16="http://schemas.microsoft.com/office/drawing/2014/main" id="{84C8D287-F250-7202-CF8B-1CFEEC6B1555}"/>
                </a:ext>
              </a:extLst>
            </p:cNvPr>
            <p:cNvGrpSpPr/>
            <p:nvPr/>
          </p:nvGrpSpPr>
          <p:grpSpPr>
            <a:xfrm>
              <a:off x="5706516" y="723839"/>
              <a:ext cx="7412939" cy="2088000"/>
              <a:chOff x="4771796" y="5814000"/>
              <a:chExt cx="7412939" cy="2088000"/>
            </a:xfrm>
            <a:grpFill/>
          </p:grpSpPr>
          <p:sp>
            <p:nvSpPr>
              <p:cNvPr id="67" name="Hatszög 66">
                <a:extLst>
                  <a:ext uri="{FF2B5EF4-FFF2-40B4-BE49-F238E27FC236}">
                    <a16:creationId xmlns:a16="http://schemas.microsoft.com/office/drawing/2014/main" id="{EBB08152-D4FA-0D59-F95E-D558F640B847}"/>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8" name="Hatszög 67">
                <a:extLst>
                  <a:ext uri="{FF2B5EF4-FFF2-40B4-BE49-F238E27FC236}">
                    <a16:creationId xmlns:a16="http://schemas.microsoft.com/office/drawing/2014/main" id="{62A05CD3-11DE-34F5-79CA-5F6E9518B839}"/>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69" name="Hatszög 68">
                <a:extLst>
                  <a:ext uri="{FF2B5EF4-FFF2-40B4-BE49-F238E27FC236}">
                    <a16:creationId xmlns:a16="http://schemas.microsoft.com/office/drawing/2014/main" id="{FF61B2A3-B10E-1583-E09D-FF565A2B09A3}"/>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70" name="Hatszög 69">
                <a:extLst>
                  <a:ext uri="{FF2B5EF4-FFF2-40B4-BE49-F238E27FC236}">
                    <a16:creationId xmlns:a16="http://schemas.microsoft.com/office/drawing/2014/main" id="{CC93488F-0879-AE8C-CEE6-40E9709C625B}"/>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2358663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B738B50-4F2D-7E56-A4F9-5A8D30190589}"/>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E3001AC-40D0-8BEC-F405-A176A76EC83E}"/>
              </a:ext>
            </a:extLst>
          </p:cNvPr>
          <p:cNvSpPr>
            <a:spLocks noGrp="1"/>
          </p:cNvSpPr>
          <p:nvPr>
            <p:ph type="title"/>
          </p:nvPr>
        </p:nvSpPr>
        <p:spPr>
          <a:xfrm>
            <a:off x="838200" y="365125"/>
            <a:ext cx="6718741" cy="1325563"/>
          </a:xfrm>
        </p:spPr>
        <p:txBody>
          <a:bodyPr anchor="ctr">
            <a:normAutofit/>
          </a:bodyPr>
          <a:lstStyle/>
          <a:p>
            <a:r>
              <a:rPr lang="hu-HU" dirty="0"/>
              <a:t>Régen zöld volt</a:t>
            </a:r>
          </a:p>
        </p:txBody>
      </p:sp>
      <p:sp>
        <p:nvSpPr>
          <p:cNvPr id="3" name="Tartalom helye 2">
            <a:extLst>
              <a:ext uri="{FF2B5EF4-FFF2-40B4-BE49-F238E27FC236}">
                <a16:creationId xmlns:a16="http://schemas.microsoft.com/office/drawing/2014/main" id="{E2FAC2C9-1ADD-6A5A-562E-09E2529DFAFD}"/>
              </a:ext>
            </a:extLst>
          </p:cNvPr>
          <p:cNvSpPr>
            <a:spLocks noGrp="1"/>
          </p:cNvSpPr>
          <p:nvPr>
            <p:ph idx="1"/>
          </p:nvPr>
        </p:nvSpPr>
        <p:spPr>
          <a:xfrm>
            <a:off x="838200" y="1825625"/>
            <a:ext cx="6718741" cy="4351338"/>
          </a:xfrm>
        </p:spPr>
        <p:txBody>
          <a:bodyPr/>
          <a:lstStyle/>
          <a:p>
            <a:r>
              <a:rPr lang="hu-HU" dirty="0"/>
              <a:t>10 000 éve: füves vidék</a:t>
            </a:r>
          </a:p>
          <a:p>
            <a:r>
              <a:rPr lang="hu-HU" dirty="0"/>
              <a:t>Tavak, állatok, emberek</a:t>
            </a:r>
          </a:p>
          <a:p>
            <a:r>
              <a:rPr lang="hu-HU" dirty="0"/>
              <a:t>Sziklarajzok bizonyítják</a:t>
            </a:r>
          </a:p>
        </p:txBody>
      </p:sp>
      <p:sp>
        <p:nvSpPr>
          <p:cNvPr id="19" name="Hatszög 18">
            <a:extLst>
              <a:ext uri="{FF2B5EF4-FFF2-40B4-BE49-F238E27FC236}">
                <a16:creationId xmlns:a16="http://schemas.microsoft.com/office/drawing/2014/main" id="{FA31EF6B-552A-872D-8493-C71FB758B401}"/>
              </a:ext>
            </a:extLst>
          </p:cNvPr>
          <p:cNvSpPr/>
          <p:nvPr/>
        </p:nvSpPr>
        <p:spPr>
          <a:xfrm rot="16200000">
            <a:off x="7133615" y="1871751"/>
            <a:ext cx="4822211" cy="4157078"/>
          </a:xfrm>
          <a:prstGeom prst="hexagon">
            <a:avLst/>
          </a:prstGeom>
          <a:blipFill dpi="0" rotWithShape="0">
            <a:blip r:embed="rId3"/>
            <a:srcRect/>
            <a:stretch>
              <a:fillRect/>
            </a:stretch>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23" name="Csoportba foglalás 22">
            <a:extLst>
              <a:ext uri="{FF2B5EF4-FFF2-40B4-BE49-F238E27FC236}">
                <a16:creationId xmlns:a16="http://schemas.microsoft.com/office/drawing/2014/main" id="{8AD64676-AE19-AFDE-7FB6-A4D170E3911D}"/>
              </a:ext>
            </a:extLst>
          </p:cNvPr>
          <p:cNvGrpSpPr/>
          <p:nvPr/>
        </p:nvGrpSpPr>
        <p:grpSpPr>
          <a:xfrm>
            <a:off x="5544179" y="-5795573"/>
            <a:ext cx="8980241" cy="7722119"/>
            <a:chOff x="4771796" y="723839"/>
            <a:chExt cx="8347659" cy="7178161"/>
          </a:xfrm>
          <a:blipFill>
            <a:blip r:embed="rId4"/>
            <a:stretch>
              <a:fillRect/>
            </a:stretch>
          </a:blipFill>
        </p:grpSpPr>
        <p:grpSp>
          <p:nvGrpSpPr>
            <p:cNvPr id="24" name="Csoportba foglalás 23">
              <a:extLst>
                <a:ext uri="{FF2B5EF4-FFF2-40B4-BE49-F238E27FC236}">
                  <a16:creationId xmlns:a16="http://schemas.microsoft.com/office/drawing/2014/main" id="{A67D015F-C0F0-F4EC-BB5D-D99E62ACC25A}"/>
                </a:ext>
              </a:extLst>
            </p:cNvPr>
            <p:cNvGrpSpPr/>
            <p:nvPr/>
          </p:nvGrpSpPr>
          <p:grpSpPr>
            <a:xfrm>
              <a:off x="6642776" y="5814000"/>
              <a:ext cx="5541959" cy="2088000"/>
              <a:chOff x="6642776" y="5814000"/>
              <a:chExt cx="5541959" cy="2088000"/>
            </a:xfrm>
            <a:grpFill/>
          </p:grpSpPr>
          <p:sp>
            <p:nvSpPr>
              <p:cNvPr id="57" name="Hatszög 56">
                <a:extLst>
                  <a:ext uri="{FF2B5EF4-FFF2-40B4-BE49-F238E27FC236}">
                    <a16:creationId xmlns:a16="http://schemas.microsoft.com/office/drawing/2014/main" id="{9E0F2556-39E5-A803-3CC1-2979675E06AB}"/>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8" name="Hatszög 57">
                <a:extLst>
                  <a:ext uri="{FF2B5EF4-FFF2-40B4-BE49-F238E27FC236}">
                    <a16:creationId xmlns:a16="http://schemas.microsoft.com/office/drawing/2014/main" id="{04B07657-53DA-B67F-1242-D2DF47D8A92C}"/>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59" name="Hatszög 58">
                <a:extLst>
                  <a:ext uri="{FF2B5EF4-FFF2-40B4-BE49-F238E27FC236}">
                    <a16:creationId xmlns:a16="http://schemas.microsoft.com/office/drawing/2014/main" id="{E090CF29-135B-9827-5BD4-22AF51F62FF1}"/>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25" name="Csoportba foglalás 24">
              <a:extLst>
                <a:ext uri="{FF2B5EF4-FFF2-40B4-BE49-F238E27FC236}">
                  <a16:creationId xmlns:a16="http://schemas.microsoft.com/office/drawing/2014/main" id="{4AAD4BC6-00EB-FE58-B8D7-8401A6370D8E}"/>
                </a:ext>
              </a:extLst>
            </p:cNvPr>
            <p:cNvGrpSpPr/>
            <p:nvPr/>
          </p:nvGrpSpPr>
          <p:grpSpPr>
            <a:xfrm>
              <a:off x="5706516" y="4117280"/>
              <a:ext cx="7412939" cy="2088000"/>
              <a:chOff x="4771796" y="5814000"/>
              <a:chExt cx="7412939" cy="2088000"/>
            </a:xfrm>
            <a:grpFill/>
          </p:grpSpPr>
          <p:sp>
            <p:nvSpPr>
              <p:cNvPr id="53" name="Hatszög 52">
                <a:extLst>
                  <a:ext uri="{FF2B5EF4-FFF2-40B4-BE49-F238E27FC236}">
                    <a16:creationId xmlns:a16="http://schemas.microsoft.com/office/drawing/2014/main" id="{AB47F0AC-FD38-E6FB-E9B2-E1F22438211E}"/>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4" name="Hatszög 53">
                <a:extLst>
                  <a:ext uri="{FF2B5EF4-FFF2-40B4-BE49-F238E27FC236}">
                    <a16:creationId xmlns:a16="http://schemas.microsoft.com/office/drawing/2014/main" id="{25DADAF9-4D44-45A6-894E-25CDDCB0780D}"/>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55" name="Hatszög 54">
                <a:extLst>
                  <a:ext uri="{FF2B5EF4-FFF2-40B4-BE49-F238E27FC236}">
                    <a16:creationId xmlns:a16="http://schemas.microsoft.com/office/drawing/2014/main" id="{F15077CA-5684-3BB1-E51E-9D2F75E1DB3D}"/>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6" name="Hatszög 55">
                <a:extLst>
                  <a:ext uri="{FF2B5EF4-FFF2-40B4-BE49-F238E27FC236}">
                    <a16:creationId xmlns:a16="http://schemas.microsoft.com/office/drawing/2014/main" id="{76DF517C-40F9-8F17-B0A9-84E8451A5B26}"/>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26" name="Csoportba foglalás 25">
              <a:extLst>
                <a:ext uri="{FF2B5EF4-FFF2-40B4-BE49-F238E27FC236}">
                  <a16:creationId xmlns:a16="http://schemas.microsoft.com/office/drawing/2014/main" id="{7586D6EE-666F-73DB-2468-D50698480562}"/>
                </a:ext>
              </a:extLst>
            </p:cNvPr>
            <p:cNvGrpSpPr/>
            <p:nvPr/>
          </p:nvGrpSpPr>
          <p:grpSpPr>
            <a:xfrm>
              <a:off x="4771796" y="2420559"/>
              <a:ext cx="7412939" cy="2088000"/>
              <a:chOff x="4771796" y="5814000"/>
              <a:chExt cx="7412939" cy="2088000"/>
            </a:xfrm>
            <a:grpFill/>
          </p:grpSpPr>
          <p:sp>
            <p:nvSpPr>
              <p:cNvPr id="32" name="Hatszög 31">
                <a:extLst>
                  <a:ext uri="{FF2B5EF4-FFF2-40B4-BE49-F238E27FC236}">
                    <a16:creationId xmlns:a16="http://schemas.microsoft.com/office/drawing/2014/main" id="{D318125D-04CD-9888-C20C-FB18A43118F6}"/>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33" name="Hatszög 32">
                <a:extLst>
                  <a:ext uri="{FF2B5EF4-FFF2-40B4-BE49-F238E27FC236}">
                    <a16:creationId xmlns:a16="http://schemas.microsoft.com/office/drawing/2014/main" id="{8DA94850-7032-8CFB-4CB7-9295F99F9CC1}"/>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51" name="Hatszög 50">
                <a:extLst>
                  <a:ext uri="{FF2B5EF4-FFF2-40B4-BE49-F238E27FC236}">
                    <a16:creationId xmlns:a16="http://schemas.microsoft.com/office/drawing/2014/main" id="{7097A294-B218-EDF0-500B-449287290ACA}"/>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2" name="Hatszög 51">
                <a:extLst>
                  <a:ext uri="{FF2B5EF4-FFF2-40B4-BE49-F238E27FC236}">
                    <a16:creationId xmlns:a16="http://schemas.microsoft.com/office/drawing/2014/main" id="{DB54531B-668F-9D00-454A-FED361492949}"/>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27" name="Csoportba foglalás 26">
              <a:extLst>
                <a:ext uri="{FF2B5EF4-FFF2-40B4-BE49-F238E27FC236}">
                  <a16:creationId xmlns:a16="http://schemas.microsoft.com/office/drawing/2014/main" id="{A2DDAC21-7049-0366-7E57-84EB563778FC}"/>
                </a:ext>
              </a:extLst>
            </p:cNvPr>
            <p:cNvGrpSpPr/>
            <p:nvPr/>
          </p:nvGrpSpPr>
          <p:grpSpPr>
            <a:xfrm>
              <a:off x="5706516" y="723839"/>
              <a:ext cx="7412939" cy="2088000"/>
              <a:chOff x="4771796" y="5814000"/>
              <a:chExt cx="7412939" cy="2088000"/>
            </a:xfrm>
            <a:grpFill/>
          </p:grpSpPr>
          <p:sp>
            <p:nvSpPr>
              <p:cNvPr id="28" name="Hatszög 27">
                <a:extLst>
                  <a:ext uri="{FF2B5EF4-FFF2-40B4-BE49-F238E27FC236}">
                    <a16:creationId xmlns:a16="http://schemas.microsoft.com/office/drawing/2014/main" id="{F8D8AD5E-E61F-0E0B-F757-11D6FB439DE9}"/>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9" name="Hatszög 28">
                <a:extLst>
                  <a:ext uri="{FF2B5EF4-FFF2-40B4-BE49-F238E27FC236}">
                    <a16:creationId xmlns:a16="http://schemas.microsoft.com/office/drawing/2014/main" id="{0D397AC6-AF89-D282-8C53-3CE2E7E1CC42}"/>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30" name="Hatszög 29">
                <a:extLst>
                  <a:ext uri="{FF2B5EF4-FFF2-40B4-BE49-F238E27FC236}">
                    <a16:creationId xmlns:a16="http://schemas.microsoft.com/office/drawing/2014/main" id="{064CFC42-9C77-5636-5AE7-4588FEEB6D23}"/>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31" name="Hatszög 30">
                <a:extLst>
                  <a:ext uri="{FF2B5EF4-FFF2-40B4-BE49-F238E27FC236}">
                    <a16:creationId xmlns:a16="http://schemas.microsoft.com/office/drawing/2014/main" id="{1EE7EA88-5647-C5E3-13BA-4F1F9F4EB382}"/>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2764482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20A4B7D-A1B5-3BD7-254E-1B21F1AE40B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0304B0C-380B-29A3-43B5-CAC8F4277144}"/>
              </a:ext>
            </a:extLst>
          </p:cNvPr>
          <p:cNvSpPr>
            <a:spLocks noGrp="1"/>
          </p:cNvSpPr>
          <p:nvPr>
            <p:ph type="title"/>
          </p:nvPr>
        </p:nvSpPr>
        <p:spPr>
          <a:xfrm>
            <a:off x="838200" y="365125"/>
            <a:ext cx="6718741" cy="1325563"/>
          </a:xfrm>
        </p:spPr>
        <p:txBody>
          <a:bodyPr anchor="ctr">
            <a:normAutofit/>
          </a:bodyPr>
          <a:lstStyle/>
          <a:p>
            <a:r>
              <a:rPr lang="hu-HU" dirty="0"/>
              <a:t>Extrém időjárás</a:t>
            </a:r>
          </a:p>
        </p:txBody>
      </p:sp>
      <p:sp>
        <p:nvSpPr>
          <p:cNvPr id="3" name="Tartalom helye 2">
            <a:extLst>
              <a:ext uri="{FF2B5EF4-FFF2-40B4-BE49-F238E27FC236}">
                <a16:creationId xmlns:a16="http://schemas.microsoft.com/office/drawing/2014/main" id="{340BF5B6-328F-ADE7-57C3-91DFFBA227FE}"/>
              </a:ext>
            </a:extLst>
          </p:cNvPr>
          <p:cNvSpPr>
            <a:spLocks noGrp="1"/>
          </p:cNvSpPr>
          <p:nvPr>
            <p:ph idx="1"/>
          </p:nvPr>
        </p:nvSpPr>
        <p:spPr>
          <a:xfrm>
            <a:off x="838200" y="1825625"/>
            <a:ext cx="6718741" cy="4351338"/>
          </a:xfrm>
        </p:spPr>
        <p:txBody>
          <a:bodyPr/>
          <a:lstStyle/>
          <a:p>
            <a:r>
              <a:rPr lang="hu-HU" dirty="0"/>
              <a:t>Nappal: akár 50°C</a:t>
            </a:r>
          </a:p>
          <a:p>
            <a:r>
              <a:rPr lang="hu-HU" dirty="0"/>
              <a:t>Éjjel: 0°C közelében</a:t>
            </a:r>
          </a:p>
          <a:p>
            <a:r>
              <a:rPr lang="hu-HU" dirty="0"/>
              <a:t>Homokviharok</a:t>
            </a:r>
          </a:p>
        </p:txBody>
      </p:sp>
      <p:sp>
        <p:nvSpPr>
          <p:cNvPr id="19" name="Hatszög 18">
            <a:extLst>
              <a:ext uri="{FF2B5EF4-FFF2-40B4-BE49-F238E27FC236}">
                <a16:creationId xmlns:a16="http://schemas.microsoft.com/office/drawing/2014/main" id="{33FE5D80-150C-076B-AEF4-AF7A33F8A86C}"/>
              </a:ext>
            </a:extLst>
          </p:cNvPr>
          <p:cNvSpPr/>
          <p:nvPr/>
        </p:nvSpPr>
        <p:spPr>
          <a:xfrm rot="16200000">
            <a:off x="7133615" y="1871751"/>
            <a:ext cx="4822211" cy="4157078"/>
          </a:xfrm>
          <a:prstGeom prst="hexagon">
            <a:avLst/>
          </a:prstGeom>
          <a:blipFill dpi="0" rotWithShape="0">
            <a:blip r:embed="rId3"/>
            <a:srcRect/>
            <a:stretch>
              <a:fillRect/>
            </a:stretch>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5" name="Csoportba foglalás 4">
            <a:extLst>
              <a:ext uri="{FF2B5EF4-FFF2-40B4-BE49-F238E27FC236}">
                <a16:creationId xmlns:a16="http://schemas.microsoft.com/office/drawing/2014/main" id="{1B600944-2599-EE71-DF8B-F7B8B1BEAE8E}"/>
              </a:ext>
            </a:extLst>
          </p:cNvPr>
          <p:cNvGrpSpPr/>
          <p:nvPr/>
        </p:nvGrpSpPr>
        <p:grpSpPr>
          <a:xfrm>
            <a:off x="5544179" y="-5795573"/>
            <a:ext cx="8980241" cy="7722119"/>
            <a:chOff x="4771796" y="723839"/>
            <a:chExt cx="8347659" cy="7178161"/>
          </a:xfrm>
          <a:blipFill>
            <a:blip r:embed="rId4"/>
            <a:stretch>
              <a:fillRect/>
            </a:stretch>
          </a:blipFill>
        </p:grpSpPr>
        <p:grpSp>
          <p:nvGrpSpPr>
            <p:cNvPr id="6" name="Csoportba foglalás 5">
              <a:extLst>
                <a:ext uri="{FF2B5EF4-FFF2-40B4-BE49-F238E27FC236}">
                  <a16:creationId xmlns:a16="http://schemas.microsoft.com/office/drawing/2014/main" id="{63DAB0B0-0A7D-40F2-5CD0-756D4436230B}"/>
                </a:ext>
              </a:extLst>
            </p:cNvPr>
            <p:cNvGrpSpPr/>
            <p:nvPr/>
          </p:nvGrpSpPr>
          <p:grpSpPr>
            <a:xfrm>
              <a:off x="6642776" y="5814000"/>
              <a:ext cx="5541959" cy="2088000"/>
              <a:chOff x="6642776" y="5814000"/>
              <a:chExt cx="5541959" cy="2088000"/>
            </a:xfrm>
            <a:grpFill/>
          </p:grpSpPr>
          <p:sp>
            <p:nvSpPr>
              <p:cNvPr id="23" name="Hatszög 22">
                <a:extLst>
                  <a:ext uri="{FF2B5EF4-FFF2-40B4-BE49-F238E27FC236}">
                    <a16:creationId xmlns:a16="http://schemas.microsoft.com/office/drawing/2014/main" id="{AFFBAFCB-0189-E8F3-D408-579217306FB9}"/>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4" name="Hatszög 23">
                <a:extLst>
                  <a:ext uri="{FF2B5EF4-FFF2-40B4-BE49-F238E27FC236}">
                    <a16:creationId xmlns:a16="http://schemas.microsoft.com/office/drawing/2014/main" id="{0298DB88-92E0-C4BC-B01F-CB5E9218AA2B}"/>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5" name="Hatszög 24">
                <a:extLst>
                  <a:ext uri="{FF2B5EF4-FFF2-40B4-BE49-F238E27FC236}">
                    <a16:creationId xmlns:a16="http://schemas.microsoft.com/office/drawing/2014/main" id="{31818291-9714-6ACE-0642-BF0BC471B6F6}"/>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7" name="Csoportba foglalás 6">
              <a:extLst>
                <a:ext uri="{FF2B5EF4-FFF2-40B4-BE49-F238E27FC236}">
                  <a16:creationId xmlns:a16="http://schemas.microsoft.com/office/drawing/2014/main" id="{8E80B6B3-90B8-31CE-6A65-0C91CB72FFA6}"/>
                </a:ext>
              </a:extLst>
            </p:cNvPr>
            <p:cNvGrpSpPr/>
            <p:nvPr/>
          </p:nvGrpSpPr>
          <p:grpSpPr>
            <a:xfrm>
              <a:off x="5706516" y="4117280"/>
              <a:ext cx="7412939" cy="2088000"/>
              <a:chOff x="4771796" y="5814000"/>
              <a:chExt cx="7412939" cy="2088000"/>
            </a:xfrm>
            <a:grpFill/>
          </p:grpSpPr>
          <p:sp>
            <p:nvSpPr>
              <p:cNvPr id="18" name="Hatszög 17">
                <a:extLst>
                  <a:ext uri="{FF2B5EF4-FFF2-40B4-BE49-F238E27FC236}">
                    <a16:creationId xmlns:a16="http://schemas.microsoft.com/office/drawing/2014/main" id="{F04633EC-5224-39B8-868C-D6A53EAF1AC3}"/>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0" name="Hatszög 19">
                <a:extLst>
                  <a:ext uri="{FF2B5EF4-FFF2-40B4-BE49-F238E27FC236}">
                    <a16:creationId xmlns:a16="http://schemas.microsoft.com/office/drawing/2014/main" id="{6A514812-1CC1-A0CA-DDA4-01C702808F7F}"/>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1" name="Hatszög 20">
                <a:extLst>
                  <a:ext uri="{FF2B5EF4-FFF2-40B4-BE49-F238E27FC236}">
                    <a16:creationId xmlns:a16="http://schemas.microsoft.com/office/drawing/2014/main" id="{48E3189B-C325-159C-96FA-64EE31692DE5}"/>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2" name="Hatszög 21">
                <a:extLst>
                  <a:ext uri="{FF2B5EF4-FFF2-40B4-BE49-F238E27FC236}">
                    <a16:creationId xmlns:a16="http://schemas.microsoft.com/office/drawing/2014/main" id="{BFBA0C54-AA59-1E91-AF65-8D566E998CE2}"/>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8" name="Csoportba foglalás 7">
              <a:extLst>
                <a:ext uri="{FF2B5EF4-FFF2-40B4-BE49-F238E27FC236}">
                  <a16:creationId xmlns:a16="http://schemas.microsoft.com/office/drawing/2014/main" id="{C2805058-8F88-DC2E-FF33-D8C5874CEC12}"/>
                </a:ext>
              </a:extLst>
            </p:cNvPr>
            <p:cNvGrpSpPr/>
            <p:nvPr/>
          </p:nvGrpSpPr>
          <p:grpSpPr>
            <a:xfrm>
              <a:off x="4771796" y="2420559"/>
              <a:ext cx="7412939" cy="2088000"/>
              <a:chOff x="4771796" y="5814000"/>
              <a:chExt cx="7412939" cy="2088000"/>
            </a:xfrm>
            <a:grpFill/>
          </p:grpSpPr>
          <p:sp>
            <p:nvSpPr>
              <p:cNvPr id="14" name="Hatszög 13">
                <a:extLst>
                  <a:ext uri="{FF2B5EF4-FFF2-40B4-BE49-F238E27FC236}">
                    <a16:creationId xmlns:a16="http://schemas.microsoft.com/office/drawing/2014/main" id="{EBF61061-C258-2F89-67E9-CD8711FB65CE}"/>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5" name="Hatszög 14">
                <a:extLst>
                  <a:ext uri="{FF2B5EF4-FFF2-40B4-BE49-F238E27FC236}">
                    <a16:creationId xmlns:a16="http://schemas.microsoft.com/office/drawing/2014/main" id="{8AC9F25B-7E2E-5395-87A6-BA7975AF252E}"/>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6" name="Hatszög 15">
                <a:extLst>
                  <a:ext uri="{FF2B5EF4-FFF2-40B4-BE49-F238E27FC236}">
                    <a16:creationId xmlns:a16="http://schemas.microsoft.com/office/drawing/2014/main" id="{3F0800BB-6D6F-E434-9907-F9D14D9A8B20}"/>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7" name="Hatszög 16">
                <a:extLst>
                  <a:ext uri="{FF2B5EF4-FFF2-40B4-BE49-F238E27FC236}">
                    <a16:creationId xmlns:a16="http://schemas.microsoft.com/office/drawing/2014/main" id="{490D7232-23F1-82F8-E229-334DA4C179EE}"/>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9" name="Csoportba foglalás 8">
              <a:extLst>
                <a:ext uri="{FF2B5EF4-FFF2-40B4-BE49-F238E27FC236}">
                  <a16:creationId xmlns:a16="http://schemas.microsoft.com/office/drawing/2014/main" id="{BC7D0634-E554-14CE-D431-3E3B1055F477}"/>
                </a:ext>
              </a:extLst>
            </p:cNvPr>
            <p:cNvGrpSpPr/>
            <p:nvPr/>
          </p:nvGrpSpPr>
          <p:grpSpPr>
            <a:xfrm>
              <a:off x="5706516" y="723839"/>
              <a:ext cx="7412939" cy="2088000"/>
              <a:chOff x="4771796" y="5814000"/>
              <a:chExt cx="7412939" cy="2088000"/>
            </a:xfrm>
            <a:grpFill/>
          </p:grpSpPr>
          <p:sp>
            <p:nvSpPr>
              <p:cNvPr id="10" name="Hatszög 9">
                <a:extLst>
                  <a:ext uri="{FF2B5EF4-FFF2-40B4-BE49-F238E27FC236}">
                    <a16:creationId xmlns:a16="http://schemas.microsoft.com/office/drawing/2014/main" id="{58EE9897-C6AC-86F9-7CBA-D0A88C2E0095}"/>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1" name="Hatszög 10">
                <a:extLst>
                  <a:ext uri="{FF2B5EF4-FFF2-40B4-BE49-F238E27FC236}">
                    <a16:creationId xmlns:a16="http://schemas.microsoft.com/office/drawing/2014/main" id="{A778A9AF-37F6-8E03-65B2-09866850445F}"/>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2" name="Hatszög 11">
                <a:extLst>
                  <a:ext uri="{FF2B5EF4-FFF2-40B4-BE49-F238E27FC236}">
                    <a16:creationId xmlns:a16="http://schemas.microsoft.com/office/drawing/2014/main" id="{5F011A12-73B1-5AA7-ED78-EC5DE3617318}"/>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3" name="Hatszög 12">
                <a:extLst>
                  <a:ext uri="{FF2B5EF4-FFF2-40B4-BE49-F238E27FC236}">
                    <a16:creationId xmlns:a16="http://schemas.microsoft.com/office/drawing/2014/main" id="{4F260403-3F8C-E66A-AA36-2F8A29807310}"/>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1179645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72886F1-E68E-F25B-8193-0F79DAE7B6FE}"/>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CF2C0A1-57E5-9162-AC4F-977CFBC10C9F}"/>
              </a:ext>
            </a:extLst>
          </p:cNvPr>
          <p:cNvSpPr>
            <a:spLocks noGrp="1"/>
          </p:cNvSpPr>
          <p:nvPr>
            <p:ph type="title"/>
          </p:nvPr>
        </p:nvSpPr>
        <p:spPr>
          <a:xfrm>
            <a:off x="838200" y="365125"/>
            <a:ext cx="6718741" cy="1325563"/>
          </a:xfrm>
        </p:spPr>
        <p:txBody>
          <a:bodyPr anchor="ctr">
            <a:normAutofit/>
          </a:bodyPr>
          <a:lstStyle/>
          <a:p>
            <a:r>
              <a:rPr lang="hu-HU" dirty="0"/>
              <a:t>Élet a sivatagban</a:t>
            </a:r>
          </a:p>
        </p:txBody>
      </p:sp>
      <p:sp>
        <p:nvSpPr>
          <p:cNvPr id="3" name="Tartalom helye 2">
            <a:extLst>
              <a:ext uri="{FF2B5EF4-FFF2-40B4-BE49-F238E27FC236}">
                <a16:creationId xmlns:a16="http://schemas.microsoft.com/office/drawing/2014/main" id="{2F1B97E3-EF87-0ADE-BD8D-1EF635974F69}"/>
              </a:ext>
            </a:extLst>
          </p:cNvPr>
          <p:cNvSpPr>
            <a:spLocks noGrp="1"/>
          </p:cNvSpPr>
          <p:nvPr>
            <p:ph idx="1"/>
          </p:nvPr>
        </p:nvSpPr>
        <p:spPr>
          <a:xfrm>
            <a:off x="838200" y="1825625"/>
            <a:ext cx="6718741" cy="4351338"/>
          </a:xfrm>
        </p:spPr>
        <p:txBody>
          <a:bodyPr/>
          <a:lstStyle/>
          <a:p>
            <a:r>
              <a:rPr lang="hu-HU" dirty="0"/>
              <a:t>Skorpiók, sivatagi róka</a:t>
            </a:r>
          </a:p>
          <a:p>
            <a:r>
              <a:rPr lang="hu-HU" dirty="0"/>
              <a:t>Növények: túlélési trükkök</a:t>
            </a:r>
          </a:p>
          <a:p>
            <a:r>
              <a:rPr lang="hu-HU" dirty="0"/>
              <a:t>Kevés víz = különleges alkalmazkodás</a:t>
            </a:r>
          </a:p>
        </p:txBody>
      </p:sp>
      <p:sp>
        <p:nvSpPr>
          <p:cNvPr id="19" name="Hatszög 18">
            <a:extLst>
              <a:ext uri="{FF2B5EF4-FFF2-40B4-BE49-F238E27FC236}">
                <a16:creationId xmlns:a16="http://schemas.microsoft.com/office/drawing/2014/main" id="{0CD06FAF-73F6-90C0-43B9-D8E4CB9A3402}"/>
              </a:ext>
            </a:extLst>
          </p:cNvPr>
          <p:cNvSpPr/>
          <p:nvPr/>
        </p:nvSpPr>
        <p:spPr>
          <a:xfrm rot="16200000">
            <a:off x="7133615" y="1871751"/>
            <a:ext cx="4822211" cy="4157078"/>
          </a:xfrm>
          <a:prstGeom prst="hexagon">
            <a:avLst/>
          </a:prstGeom>
          <a:blipFill dpi="0" rotWithShape="0">
            <a:blip r:embed="rId3"/>
            <a:srcRect/>
            <a:tile tx="0" ty="0" sx="50000" sy="50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6" name="Csoportba foglalás 5">
            <a:extLst>
              <a:ext uri="{FF2B5EF4-FFF2-40B4-BE49-F238E27FC236}">
                <a16:creationId xmlns:a16="http://schemas.microsoft.com/office/drawing/2014/main" id="{0D985A5E-70B7-FB9D-76BD-D3821528954C}"/>
              </a:ext>
            </a:extLst>
          </p:cNvPr>
          <p:cNvGrpSpPr/>
          <p:nvPr/>
        </p:nvGrpSpPr>
        <p:grpSpPr>
          <a:xfrm>
            <a:off x="5544179" y="-5795573"/>
            <a:ext cx="8980241" cy="7722119"/>
            <a:chOff x="4771796" y="723839"/>
            <a:chExt cx="8347659" cy="7178161"/>
          </a:xfrm>
          <a:blipFill>
            <a:blip r:embed="rId4"/>
            <a:stretch>
              <a:fillRect/>
            </a:stretch>
          </a:blipFill>
        </p:grpSpPr>
        <p:grpSp>
          <p:nvGrpSpPr>
            <p:cNvPr id="7" name="Csoportba foglalás 6">
              <a:extLst>
                <a:ext uri="{FF2B5EF4-FFF2-40B4-BE49-F238E27FC236}">
                  <a16:creationId xmlns:a16="http://schemas.microsoft.com/office/drawing/2014/main" id="{3663C20E-1D5D-640F-7128-988FAE0D46DD}"/>
                </a:ext>
              </a:extLst>
            </p:cNvPr>
            <p:cNvGrpSpPr/>
            <p:nvPr/>
          </p:nvGrpSpPr>
          <p:grpSpPr>
            <a:xfrm>
              <a:off x="6642776" y="5814000"/>
              <a:ext cx="5541959" cy="2088000"/>
              <a:chOff x="6642776" y="5814000"/>
              <a:chExt cx="5541959" cy="2088000"/>
            </a:xfrm>
            <a:grpFill/>
          </p:grpSpPr>
          <p:sp>
            <p:nvSpPr>
              <p:cNvPr id="24" name="Hatszög 23">
                <a:extLst>
                  <a:ext uri="{FF2B5EF4-FFF2-40B4-BE49-F238E27FC236}">
                    <a16:creationId xmlns:a16="http://schemas.microsoft.com/office/drawing/2014/main" id="{78FE676B-4522-0137-CEAF-D85B504812A9}"/>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5" name="Hatszög 24">
                <a:extLst>
                  <a:ext uri="{FF2B5EF4-FFF2-40B4-BE49-F238E27FC236}">
                    <a16:creationId xmlns:a16="http://schemas.microsoft.com/office/drawing/2014/main" id="{8DB05EDA-8527-BCAF-B551-657CDDFE46B8}"/>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6" name="Hatszög 25">
                <a:extLst>
                  <a:ext uri="{FF2B5EF4-FFF2-40B4-BE49-F238E27FC236}">
                    <a16:creationId xmlns:a16="http://schemas.microsoft.com/office/drawing/2014/main" id="{FC325E3F-19A1-A656-5C2E-9C41F69DF2CF}"/>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8" name="Csoportba foglalás 7">
              <a:extLst>
                <a:ext uri="{FF2B5EF4-FFF2-40B4-BE49-F238E27FC236}">
                  <a16:creationId xmlns:a16="http://schemas.microsoft.com/office/drawing/2014/main" id="{C475647C-450E-C1A0-F372-1C4B16540A27}"/>
                </a:ext>
              </a:extLst>
            </p:cNvPr>
            <p:cNvGrpSpPr/>
            <p:nvPr/>
          </p:nvGrpSpPr>
          <p:grpSpPr>
            <a:xfrm>
              <a:off x="5706516" y="4117280"/>
              <a:ext cx="7412939" cy="2088000"/>
              <a:chOff x="4771796" y="5814000"/>
              <a:chExt cx="7412939" cy="2088000"/>
            </a:xfrm>
            <a:grpFill/>
          </p:grpSpPr>
          <p:sp>
            <p:nvSpPr>
              <p:cNvPr id="20" name="Hatszög 19">
                <a:extLst>
                  <a:ext uri="{FF2B5EF4-FFF2-40B4-BE49-F238E27FC236}">
                    <a16:creationId xmlns:a16="http://schemas.microsoft.com/office/drawing/2014/main" id="{74327F2E-B967-AB1A-2B15-CA4A6985CFAA}"/>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1" name="Hatszög 20">
                <a:extLst>
                  <a:ext uri="{FF2B5EF4-FFF2-40B4-BE49-F238E27FC236}">
                    <a16:creationId xmlns:a16="http://schemas.microsoft.com/office/drawing/2014/main" id="{BBC79913-E395-8D07-BF4A-6D3A9EDE342C}"/>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2" name="Hatszög 21">
                <a:extLst>
                  <a:ext uri="{FF2B5EF4-FFF2-40B4-BE49-F238E27FC236}">
                    <a16:creationId xmlns:a16="http://schemas.microsoft.com/office/drawing/2014/main" id="{3E33E32E-8DE7-4D5C-8D83-9D09B39184FA}"/>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3" name="Hatszög 22">
                <a:extLst>
                  <a:ext uri="{FF2B5EF4-FFF2-40B4-BE49-F238E27FC236}">
                    <a16:creationId xmlns:a16="http://schemas.microsoft.com/office/drawing/2014/main" id="{48234F9E-0A23-5136-CE28-BF2810A59CFE}"/>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9" name="Csoportba foglalás 8">
              <a:extLst>
                <a:ext uri="{FF2B5EF4-FFF2-40B4-BE49-F238E27FC236}">
                  <a16:creationId xmlns:a16="http://schemas.microsoft.com/office/drawing/2014/main" id="{800B8FF0-41DF-EA45-D1C6-A96097983782}"/>
                </a:ext>
              </a:extLst>
            </p:cNvPr>
            <p:cNvGrpSpPr/>
            <p:nvPr/>
          </p:nvGrpSpPr>
          <p:grpSpPr>
            <a:xfrm>
              <a:off x="4771796" y="2420559"/>
              <a:ext cx="7412939" cy="2088000"/>
              <a:chOff x="4771796" y="5814000"/>
              <a:chExt cx="7412939" cy="2088000"/>
            </a:xfrm>
            <a:grpFill/>
          </p:grpSpPr>
          <p:sp>
            <p:nvSpPr>
              <p:cNvPr id="15" name="Hatszög 14">
                <a:extLst>
                  <a:ext uri="{FF2B5EF4-FFF2-40B4-BE49-F238E27FC236}">
                    <a16:creationId xmlns:a16="http://schemas.microsoft.com/office/drawing/2014/main" id="{06A6C124-FB50-6901-D754-286809905BCA}"/>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6" name="Hatszög 15">
                <a:extLst>
                  <a:ext uri="{FF2B5EF4-FFF2-40B4-BE49-F238E27FC236}">
                    <a16:creationId xmlns:a16="http://schemas.microsoft.com/office/drawing/2014/main" id="{40F5EE68-2B1B-B76A-52CC-55D4CC35C7AF}"/>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7" name="Hatszög 16">
                <a:extLst>
                  <a:ext uri="{FF2B5EF4-FFF2-40B4-BE49-F238E27FC236}">
                    <a16:creationId xmlns:a16="http://schemas.microsoft.com/office/drawing/2014/main" id="{7099B072-DD5C-188F-7E38-1790B85BFAB8}"/>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8" name="Hatszög 17">
                <a:extLst>
                  <a:ext uri="{FF2B5EF4-FFF2-40B4-BE49-F238E27FC236}">
                    <a16:creationId xmlns:a16="http://schemas.microsoft.com/office/drawing/2014/main" id="{A83CE511-6EB3-727A-1E5C-B388A054F757}"/>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10" name="Csoportba foglalás 9">
              <a:extLst>
                <a:ext uri="{FF2B5EF4-FFF2-40B4-BE49-F238E27FC236}">
                  <a16:creationId xmlns:a16="http://schemas.microsoft.com/office/drawing/2014/main" id="{936E68E0-65B3-092A-DAB6-B079BE4F98C6}"/>
                </a:ext>
              </a:extLst>
            </p:cNvPr>
            <p:cNvGrpSpPr/>
            <p:nvPr/>
          </p:nvGrpSpPr>
          <p:grpSpPr>
            <a:xfrm>
              <a:off x="5706516" y="723839"/>
              <a:ext cx="7412939" cy="2088000"/>
              <a:chOff x="4771796" y="5814000"/>
              <a:chExt cx="7412939" cy="2088000"/>
            </a:xfrm>
            <a:grpFill/>
          </p:grpSpPr>
          <p:sp>
            <p:nvSpPr>
              <p:cNvPr id="11" name="Hatszög 10">
                <a:extLst>
                  <a:ext uri="{FF2B5EF4-FFF2-40B4-BE49-F238E27FC236}">
                    <a16:creationId xmlns:a16="http://schemas.microsoft.com/office/drawing/2014/main" id="{308702CE-A816-AE4D-B99F-615FF28AD582}"/>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2" name="Hatszög 11">
                <a:extLst>
                  <a:ext uri="{FF2B5EF4-FFF2-40B4-BE49-F238E27FC236}">
                    <a16:creationId xmlns:a16="http://schemas.microsoft.com/office/drawing/2014/main" id="{B036319A-4336-DD5E-5DCD-DB79FB04DB8A}"/>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3" name="Hatszög 12">
                <a:extLst>
                  <a:ext uri="{FF2B5EF4-FFF2-40B4-BE49-F238E27FC236}">
                    <a16:creationId xmlns:a16="http://schemas.microsoft.com/office/drawing/2014/main" id="{B260CD8C-3487-0269-F9B2-ABE56A78C1C9}"/>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4" name="Hatszög 13">
                <a:extLst>
                  <a:ext uri="{FF2B5EF4-FFF2-40B4-BE49-F238E27FC236}">
                    <a16:creationId xmlns:a16="http://schemas.microsoft.com/office/drawing/2014/main" id="{B76B366F-EDF3-747A-D91D-1D88F06D06D4}"/>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60071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8C338534-CB51-BD4F-7671-44721EC3F7E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EA4A7A4-AAAC-A05B-0FF3-FB3755380612}"/>
              </a:ext>
            </a:extLst>
          </p:cNvPr>
          <p:cNvSpPr>
            <a:spLocks noGrp="1"/>
          </p:cNvSpPr>
          <p:nvPr>
            <p:ph type="title"/>
          </p:nvPr>
        </p:nvSpPr>
        <p:spPr>
          <a:xfrm>
            <a:off x="838200" y="365125"/>
            <a:ext cx="6718741" cy="1325563"/>
          </a:xfrm>
        </p:spPr>
        <p:txBody>
          <a:bodyPr anchor="ctr">
            <a:normAutofit/>
          </a:bodyPr>
          <a:lstStyle/>
          <a:p>
            <a:r>
              <a:rPr lang="hu-HU" dirty="0" err="1"/>
              <a:t>Fun</a:t>
            </a:r>
            <a:r>
              <a:rPr lang="hu-HU" dirty="0"/>
              <a:t> </a:t>
            </a:r>
            <a:r>
              <a:rPr lang="hu-HU" dirty="0" err="1"/>
              <a:t>Factek</a:t>
            </a:r>
            <a:endParaRPr lang="hu-HU" dirty="0"/>
          </a:p>
        </p:txBody>
      </p:sp>
      <p:sp>
        <p:nvSpPr>
          <p:cNvPr id="3" name="Tartalom helye 2">
            <a:extLst>
              <a:ext uri="{FF2B5EF4-FFF2-40B4-BE49-F238E27FC236}">
                <a16:creationId xmlns:a16="http://schemas.microsoft.com/office/drawing/2014/main" id="{C768DA11-61DB-29B0-10EC-078D8CB7FB78}"/>
              </a:ext>
            </a:extLst>
          </p:cNvPr>
          <p:cNvSpPr>
            <a:spLocks noGrp="1"/>
          </p:cNvSpPr>
          <p:nvPr>
            <p:ph idx="1"/>
          </p:nvPr>
        </p:nvSpPr>
        <p:spPr>
          <a:xfrm>
            <a:off x="838200" y="1825625"/>
            <a:ext cx="6718741" cy="4351338"/>
          </a:xfrm>
        </p:spPr>
        <p:txBody>
          <a:bodyPr/>
          <a:lstStyle/>
          <a:p>
            <a:r>
              <a:rPr lang="hu-HU" dirty="0"/>
              <a:t>Nagyobb, mint az USA</a:t>
            </a:r>
          </a:p>
          <a:p>
            <a:r>
              <a:rPr lang="hu-HU" dirty="0"/>
              <a:t>Hó is esett már</a:t>
            </a:r>
          </a:p>
          <a:p>
            <a:r>
              <a:rPr lang="hu-HU" dirty="0"/>
              <a:t>„Por export” az Amazonasnak</a:t>
            </a:r>
          </a:p>
        </p:txBody>
      </p:sp>
      <p:sp>
        <p:nvSpPr>
          <p:cNvPr id="19" name="Hatszög 18">
            <a:extLst>
              <a:ext uri="{FF2B5EF4-FFF2-40B4-BE49-F238E27FC236}">
                <a16:creationId xmlns:a16="http://schemas.microsoft.com/office/drawing/2014/main" id="{BB018D98-ACD2-5071-A8BA-C8C5BD36737E}"/>
              </a:ext>
            </a:extLst>
          </p:cNvPr>
          <p:cNvSpPr/>
          <p:nvPr/>
        </p:nvSpPr>
        <p:spPr>
          <a:xfrm rot="16200000">
            <a:off x="7133615" y="1871751"/>
            <a:ext cx="4822211" cy="4157078"/>
          </a:xfrm>
          <a:prstGeom prst="hexagon">
            <a:avLst/>
          </a:prstGeom>
          <a:blipFill dpi="0" rotWithShape="0">
            <a:blip r:embed="rId3"/>
            <a:srcRect/>
            <a:tile tx="0" ty="0" sx="50000" sy="50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nvGrpSpPr>
          <p:cNvPr id="6" name="Csoportba foglalás 5">
            <a:extLst>
              <a:ext uri="{FF2B5EF4-FFF2-40B4-BE49-F238E27FC236}">
                <a16:creationId xmlns:a16="http://schemas.microsoft.com/office/drawing/2014/main" id="{8D515A1F-66AB-61DC-5B1C-15371B9D19A9}"/>
              </a:ext>
            </a:extLst>
          </p:cNvPr>
          <p:cNvGrpSpPr/>
          <p:nvPr/>
        </p:nvGrpSpPr>
        <p:grpSpPr>
          <a:xfrm>
            <a:off x="5544179" y="-5795573"/>
            <a:ext cx="8980241" cy="7722119"/>
            <a:chOff x="4771796" y="723839"/>
            <a:chExt cx="8347659" cy="7178161"/>
          </a:xfrm>
          <a:blipFill>
            <a:blip r:embed="rId4"/>
            <a:stretch>
              <a:fillRect/>
            </a:stretch>
          </a:blipFill>
        </p:grpSpPr>
        <p:grpSp>
          <p:nvGrpSpPr>
            <p:cNvPr id="7" name="Csoportba foglalás 6">
              <a:extLst>
                <a:ext uri="{FF2B5EF4-FFF2-40B4-BE49-F238E27FC236}">
                  <a16:creationId xmlns:a16="http://schemas.microsoft.com/office/drawing/2014/main" id="{C19DBA68-A5C2-F767-FFAF-48C461EBE314}"/>
                </a:ext>
              </a:extLst>
            </p:cNvPr>
            <p:cNvGrpSpPr/>
            <p:nvPr/>
          </p:nvGrpSpPr>
          <p:grpSpPr>
            <a:xfrm>
              <a:off x="6642776" y="5814000"/>
              <a:ext cx="5541959" cy="2088000"/>
              <a:chOff x="6642776" y="5814000"/>
              <a:chExt cx="5541959" cy="2088000"/>
            </a:xfrm>
            <a:grpFill/>
          </p:grpSpPr>
          <p:sp>
            <p:nvSpPr>
              <p:cNvPr id="24" name="Hatszög 23">
                <a:extLst>
                  <a:ext uri="{FF2B5EF4-FFF2-40B4-BE49-F238E27FC236}">
                    <a16:creationId xmlns:a16="http://schemas.microsoft.com/office/drawing/2014/main" id="{30722885-D92F-7A15-4D16-296A0653BD46}"/>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5" name="Hatszög 24">
                <a:extLst>
                  <a:ext uri="{FF2B5EF4-FFF2-40B4-BE49-F238E27FC236}">
                    <a16:creationId xmlns:a16="http://schemas.microsoft.com/office/drawing/2014/main" id="{3D875CD1-7FB9-CF6D-F1BA-3F8F29CAF7C2}"/>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6" name="Hatszög 25">
                <a:extLst>
                  <a:ext uri="{FF2B5EF4-FFF2-40B4-BE49-F238E27FC236}">
                    <a16:creationId xmlns:a16="http://schemas.microsoft.com/office/drawing/2014/main" id="{76869BC0-0C70-42C1-0AB3-C879321AFB08}"/>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grpSp>
        <p:grpSp>
          <p:nvGrpSpPr>
            <p:cNvPr id="8" name="Csoportba foglalás 7">
              <a:extLst>
                <a:ext uri="{FF2B5EF4-FFF2-40B4-BE49-F238E27FC236}">
                  <a16:creationId xmlns:a16="http://schemas.microsoft.com/office/drawing/2014/main" id="{DB18D086-D8CF-8FC3-DEC8-50897A1FBE51}"/>
                </a:ext>
              </a:extLst>
            </p:cNvPr>
            <p:cNvGrpSpPr/>
            <p:nvPr/>
          </p:nvGrpSpPr>
          <p:grpSpPr>
            <a:xfrm>
              <a:off x="5706516" y="4117280"/>
              <a:ext cx="7412939" cy="2088000"/>
              <a:chOff x="4771796" y="5814000"/>
              <a:chExt cx="7412939" cy="2088000"/>
            </a:xfrm>
            <a:grpFill/>
          </p:grpSpPr>
          <p:sp>
            <p:nvSpPr>
              <p:cNvPr id="20" name="Hatszög 19">
                <a:extLst>
                  <a:ext uri="{FF2B5EF4-FFF2-40B4-BE49-F238E27FC236}">
                    <a16:creationId xmlns:a16="http://schemas.microsoft.com/office/drawing/2014/main" id="{23EEFE91-E342-A0BD-77A8-6EF29E35FCA8}"/>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1" name="Hatszög 20">
                <a:extLst>
                  <a:ext uri="{FF2B5EF4-FFF2-40B4-BE49-F238E27FC236}">
                    <a16:creationId xmlns:a16="http://schemas.microsoft.com/office/drawing/2014/main" id="{CA388789-1485-5EE4-2E74-54648454CBD8}"/>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22" name="Hatszög 21">
                <a:extLst>
                  <a:ext uri="{FF2B5EF4-FFF2-40B4-BE49-F238E27FC236}">
                    <a16:creationId xmlns:a16="http://schemas.microsoft.com/office/drawing/2014/main" id="{7A359506-8070-CE2F-B028-3C9C05630A96}"/>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3" name="Hatszög 22">
                <a:extLst>
                  <a:ext uri="{FF2B5EF4-FFF2-40B4-BE49-F238E27FC236}">
                    <a16:creationId xmlns:a16="http://schemas.microsoft.com/office/drawing/2014/main" id="{2935105E-904B-7857-F4C2-EEBBAA4EFBF4}"/>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9" name="Csoportba foglalás 8">
              <a:extLst>
                <a:ext uri="{FF2B5EF4-FFF2-40B4-BE49-F238E27FC236}">
                  <a16:creationId xmlns:a16="http://schemas.microsoft.com/office/drawing/2014/main" id="{78A5C379-A3A0-B8E9-6FEF-8443526BE3E1}"/>
                </a:ext>
              </a:extLst>
            </p:cNvPr>
            <p:cNvGrpSpPr/>
            <p:nvPr/>
          </p:nvGrpSpPr>
          <p:grpSpPr>
            <a:xfrm>
              <a:off x="4771796" y="2420559"/>
              <a:ext cx="7412939" cy="2088000"/>
              <a:chOff x="4771796" y="5814000"/>
              <a:chExt cx="7412939" cy="2088000"/>
            </a:xfrm>
            <a:grpFill/>
          </p:grpSpPr>
          <p:sp>
            <p:nvSpPr>
              <p:cNvPr id="15" name="Hatszög 14">
                <a:extLst>
                  <a:ext uri="{FF2B5EF4-FFF2-40B4-BE49-F238E27FC236}">
                    <a16:creationId xmlns:a16="http://schemas.microsoft.com/office/drawing/2014/main" id="{68FEEB4D-B9FD-90D2-7E6E-4B409A337E00}"/>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6" name="Hatszög 15">
                <a:extLst>
                  <a:ext uri="{FF2B5EF4-FFF2-40B4-BE49-F238E27FC236}">
                    <a16:creationId xmlns:a16="http://schemas.microsoft.com/office/drawing/2014/main" id="{CB3385C4-00D4-6685-3C95-C2A522E81A37}"/>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7" name="Hatszög 16">
                <a:extLst>
                  <a:ext uri="{FF2B5EF4-FFF2-40B4-BE49-F238E27FC236}">
                    <a16:creationId xmlns:a16="http://schemas.microsoft.com/office/drawing/2014/main" id="{C97C56D0-56AA-EAAD-8DA9-A23DC841B39B}"/>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8" name="Hatszög 17">
                <a:extLst>
                  <a:ext uri="{FF2B5EF4-FFF2-40B4-BE49-F238E27FC236}">
                    <a16:creationId xmlns:a16="http://schemas.microsoft.com/office/drawing/2014/main" id="{8113536C-538D-2120-189A-93A0B6BB2F19}"/>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nvGrpSpPr>
            <p:cNvPr id="10" name="Csoportba foglalás 9">
              <a:extLst>
                <a:ext uri="{FF2B5EF4-FFF2-40B4-BE49-F238E27FC236}">
                  <a16:creationId xmlns:a16="http://schemas.microsoft.com/office/drawing/2014/main" id="{26D83FFB-847B-5CE4-90D1-6896DFBE232B}"/>
                </a:ext>
              </a:extLst>
            </p:cNvPr>
            <p:cNvGrpSpPr/>
            <p:nvPr/>
          </p:nvGrpSpPr>
          <p:grpSpPr>
            <a:xfrm>
              <a:off x="5706516" y="723839"/>
              <a:ext cx="7412939" cy="2088000"/>
              <a:chOff x="4771796" y="5814000"/>
              <a:chExt cx="7412939" cy="2088000"/>
            </a:xfrm>
            <a:grpFill/>
          </p:grpSpPr>
          <p:sp>
            <p:nvSpPr>
              <p:cNvPr id="11" name="Hatszög 10">
                <a:extLst>
                  <a:ext uri="{FF2B5EF4-FFF2-40B4-BE49-F238E27FC236}">
                    <a16:creationId xmlns:a16="http://schemas.microsoft.com/office/drawing/2014/main" id="{02DBEEB5-C17B-EDED-8398-8CF217CB463C}"/>
                  </a:ext>
                </a:extLst>
              </p:cNvPr>
              <p:cNvSpPr/>
              <p:nvPr/>
            </p:nvSpPr>
            <p:spPr>
              <a:xfrm rot="5400000">
                <a:off x="649877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2" name="Hatszög 11">
                <a:extLst>
                  <a:ext uri="{FF2B5EF4-FFF2-40B4-BE49-F238E27FC236}">
                    <a16:creationId xmlns:a16="http://schemas.microsoft.com/office/drawing/2014/main" id="{5A133224-56DA-9BF8-D663-C3639B9BE411}"/>
                  </a:ext>
                </a:extLst>
              </p:cNvPr>
              <p:cNvSpPr/>
              <p:nvPr/>
            </p:nvSpPr>
            <p:spPr>
              <a:xfrm rot="5400000">
                <a:off x="10240735"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3" name="Hatszög 12">
                <a:extLst>
                  <a:ext uri="{FF2B5EF4-FFF2-40B4-BE49-F238E27FC236}">
                    <a16:creationId xmlns:a16="http://schemas.microsoft.com/office/drawing/2014/main" id="{9DAF2ACC-96D4-A18F-E491-3D8D55D26823}"/>
                  </a:ext>
                </a:extLst>
              </p:cNvPr>
              <p:cNvSpPr/>
              <p:nvPr/>
            </p:nvSpPr>
            <p:spPr>
              <a:xfrm rot="5400000">
                <a:off x="836975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4" name="Hatszög 13">
                <a:extLst>
                  <a:ext uri="{FF2B5EF4-FFF2-40B4-BE49-F238E27FC236}">
                    <a16:creationId xmlns:a16="http://schemas.microsoft.com/office/drawing/2014/main" id="{44000825-96AA-9729-046A-B85F246D6FAE}"/>
                  </a:ext>
                </a:extLst>
              </p:cNvPr>
              <p:cNvSpPr/>
              <p:nvPr/>
            </p:nvSpPr>
            <p:spPr>
              <a:xfrm rot="5400000">
                <a:off x="4627796" y="5958000"/>
                <a:ext cx="2088000" cy="1800000"/>
              </a:xfrm>
              <a:prstGeom prst="hexagon">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grpSp>
      </p:grpSp>
    </p:spTree>
    <p:extLst>
      <p:ext uri="{BB962C8B-B14F-4D97-AF65-F5344CB8AC3E}">
        <p14:creationId xmlns:p14="http://schemas.microsoft.com/office/powerpoint/2010/main" val="17316145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Csoportba foglalás 11">
            <a:extLst>
              <a:ext uri="{FF2B5EF4-FFF2-40B4-BE49-F238E27FC236}">
                <a16:creationId xmlns:a16="http://schemas.microsoft.com/office/drawing/2014/main" id="{BB3BE5FA-21D3-C4E1-0EAD-DD14EFC7F0C9}"/>
              </a:ext>
            </a:extLst>
          </p:cNvPr>
          <p:cNvGrpSpPr/>
          <p:nvPr/>
        </p:nvGrpSpPr>
        <p:grpSpPr>
          <a:xfrm>
            <a:off x="2850099" y="218726"/>
            <a:ext cx="6491802" cy="6420548"/>
            <a:chOff x="2124198" y="-1611000"/>
            <a:chExt cx="10543971" cy="10428240"/>
          </a:xfrm>
        </p:grpSpPr>
        <p:sp>
          <p:nvSpPr>
            <p:cNvPr id="2" name="Hatszög 1">
              <a:extLst>
                <a:ext uri="{FF2B5EF4-FFF2-40B4-BE49-F238E27FC236}">
                  <a16:creationId xmlns:a16="http://schemas.microsoft.com/office/drawing/2014/main" id="{90AA4198-AE69-CF57-FF52-03EBEDB70D34}"/>
                </a:ext>
              </a:extLst>
            </p:cNvPr>
            <p:cNvSpPr>
              <a:spLocks noChangeAspect="1"/>
            </p:cNvSpPr>
            <p:nvPr/>
          </p:nvSpPr>
          <p:spPr>
            <a:xfrm rot="16200000">
              <a:off x="1848613" y="1868702"/>
              <a:ext cx="3996000" cy="3444830"/>
            </a:xfrm>
            <a:prstGeom prst="hexagon">
              <a:avLst/>
            </a:prstGeom>
            <a:blipFill dpi="0" rotWithShape="0">
              <a:blip r:embed="rId2"/>
              <a:srcRect/>
              <a:tile tx="0" ty="0" sx="40000" sy="40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3" name="Hatszög 2">
              <a:extLst>
                <a:ext uri="{FF2B5EF4-FFF2-40B4-BE49-F238E27FC236}">
                  <a16:creationId xmlns:a16="http://schemas.microsoft.com/office/drawing/2014/main" id="{06D51AC6-DC59-4184-0774-46E8BE202078}"/>
                </a:ext>
              </a:extLst>
            </p:cNvPr>
            <p:cNvSpPr>
              <a:spLocks noChangeAspect="1"/>
            </p:cNvSpPr>
            <p:nvPr/>
          </p:nvSpPr>
          <p:spPr>
            <a:xfrm rot="16200000">
              <a:off x="7193695" y="5096825"/>
              <a:ext cx="3996000" cy="3444830"/>
            </a:xfrm>
            <a:prstGeom prst="hexagon">
              <a:avLst/>
            </a:prstGeom>
            <a:blipFill dpi="0" rotWithShape="0">
              <a:blip r:embed="rId3"/>
              <a:srcRect/>
              <a:tile tx="0" ty="0" sx="23000" sy="23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Hatszög 3">
              <a:extLst>
                <a:ext uri="{FF2B5EF4-FFF2-40B4-BE49-F238E27FC236}">
                  <a16:creationId xmlns:a16="http://schemas.microsoft.com/office/drawing/2014/main" id="{813DFC84-62C3-0571-5F85-214A0F6BD0C2}"/>
                </a:ext>
              </a:extLst>
            </p:cNvPr>
            <p:cNvSpPr>
              <a:spLocks noChangeAspect="1"/>
            </p:cNvSpPr>
            <p:nvPr/>
          </p:nvSpPr>
          <p:spPr>
            <a:xfrm rot="16200000">
              <a:off x="8947754" y="1868703"/>
              <a:ext cx="3996000" cy="3444830"/>
            </a:xfrm>
            <a:prstGeom prst="hexagon">
              <a:avLst/>
            </a:prstGeom>
            <a:blipFill dpi="0" rotWithShape="0">
              <a:blip r:embed="rId4"/>
              <a:srcRect/>
              <a:tile tx="0" ty="0" sx="31000" sy="31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 name="Hatszög 4">
              <a:extLst>
                <a:ext uri="{FF2B5EF4-FFF2-40B4-BE49-F238E27FC236}">
                  <a16:creationId xmlns:a16="http://schemas.microsoft.com/office/drawing/2014/main" id="{9B5BC103-83E8-9A4F-9AFB-9D2F29D103E9}"/>
                </a:ext>
              </a:extLst>
            </p:cNvPr>
            <p:cNvSpPr>
              <a:spLocks noChangeAspect="1"/>
            </p:cNvSpPr>
            <p:nvPr/>
          </p:nvSpPr>
          <p:spPr>
            <a:xfrm rot="16200000">
              <a:off x="3608220" y="-1335415"/>
              <a:ext cx="3996000" cy="3444830"/>
            </a:xfrm>
            <a:prstGeom prst="hexagon">
              <a:avLst/>
            </a:prstGeom>
            <a:blipFill dpi="0" rotWithShape="0">
              <a:blip r:embed="rId5"/>
              <a:srcRect/>
              <a:stretch>
                <a:fillRect/>
              </a:stretch>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Hatszög 5">
              <a:extLst>
                <a:ext uri="{FF2B5EF4-FFF2-40B4-BE49-F238E27FC236}">
                  <a16:creationId xmlns:a16="http://schemas.microsoft.com/office/drawing/2014/main" id="{45C8ABE6-0375-47C8-A1AF-AB8AC564A8D0}"/>
                </a:ext>
              </a:extLst>
            </p:cNvPr>
            <p:cNvSpPr>
              <a:spLocks noChangeAspect="1"/>
            </p:cNvSpPr>
            <p:nvPr/>
          </p:nvSpPr>
          <p:spPr>
            <a:xfrm rot="16200000">
              <a:off x="7167909" y="-1335414"/>
              <a:ext cx="3995999" cy="3444829"/>
            </a:xfrm>
            <a:prstGeom prst="hexagon">
              <a:avLst/>
            </a:prstGeom>
            <a:blipFill dpi="0" rotWithShape="0">
              <a:blip r:embed="rId6"/>
              <a:srcRect/>
              <a:stretch>
                <a:fillRect/>
              </a:stretch>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0" name="Hatszög 9">
              <a:extLst>
                <a:ext uri="{FF2B5EF4-FFF2-40B4-BE49-F238E27FC236}">
                  <a16:creationId xmlns:a16="http://schemas.microsoft.com/office/drawing/2014/main" id="{C48BBDAA-4238-6CE5-6016-C397A18C691B}"/>
                </a:ext>
              </a:extLst>
            </p:cNvPr>
            <p:cNvSpPr>
              <a:spLocks noChangeAspect="1"/>
            </p:cNvSpPr>
            <p:nvPr/>
          </p:nvSpPr>
          <p:spPr>
            <a:xfrm rot="16200000">
              <a:off x="3618340" y="5096825"/>
              <a:ext cx="3996000" cy="3444830"/>
            </a:xfrm>
            <a:prstGeom prst="hexagon">
              <a:avLst/>
            </a:prstGeom>
            <a:blipFill dpi="0" rotWithShape="0">
              <a:blip r:embed="rId7"/>
              <a:srcRect/>
              <a:tile tx="0" ty="0" sx="36000" sy="36000" flip="none" algn="ctr"/>
            </a:blip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1" name="Hatszög 10">
              <a:extLst>
                <a:ext uri="{FF2B5EF4-FFF2-40B4-BE49-F238E27FC236}">
                  <a16:creationId xmlns:a16="http://schemas.microsoft.com/office/drawing/2014/main" id="{EB9D0CAB-C528-4438-8129-29249AA406B5}"/>
                </a:ext>
              </a:extLst>
            </p:cNvPr>
            <p:cNvSpPr>
              <a:spLocks noChangeAspect="1"/>
            </p:cNvSpPr>
            <p:nvPr/>
          </p:nvSpPr>
          <p:spPr>
            <a:xfrm rot="16200000">
              <a:off x="5388065" y="1868703"/>
              <a:ext cx="3996000" cy="3444830"/>
            </a:xfrm>
            <a:prstGeom prst="hexagon">
              <a:avLst/>
            </a:prstGeom>
            <a:solidFill>
              <a:srgbClr val="C27340"/>
            </a:solidFill>
            <a:ln>
              <a:solidFill>
                <a:srgbClr val="C27340"/>
              </a:solidFill>
            </a:ln>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hu-HU" sz="2400" dirty="0">
                  <a:latin typeface="Amasis MT Pro Black" panose="02040A04050005020304" pitchFamily="18" charset="-18"/>
                </a:rPr>
                <a:t>Szahara</a:t>
              </a:r>
              <a:endParaRPr lang="hu-HU" sz="4000" dirty="0">
                <a:latin typeface="Amasis MT Pro Black" panose="02040A04050005020304" pitchFamily="18" charset="-18"/>
              </a:endParaRPr>
            </a:p>
          </p:txBody>
        </p:sp>
      </p:grpSp>
    </p:spTree>
    <p:extLst>
      <p:ext uri="{BB962C8B-B14F-4D97-AF65-F5344CB8AC3E}">
        <p14:creationId xmlns:p14="http://schemas.microsoft.com/office/powerpoint/2010/main" val="4120430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66</TotalTime>
  <Words>545</Words>
  <Application>Microsoft Office PowerPoint</Application>
  <PresentationFormat>Szélesvásznú</PresentationFormat>
  <Paragraphs>33</Paragraphs>
  <Slides>7</Slides>
  <Notes>5</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7</vt:i4>
      </vt:variant>
    </vt:vector>
  </HeadingPairs>
  <TitlesOfParts>
    <vt:vector size="12" baseType="lpstr">
      <vt:lpstr>Amasis MT Pro</vt:lpstr>
      <vt:lpstr>Amasis MT Pro Black</vt:lpstr>
      <vt:lpstr>Aptos</vt:lpstr>
      <vt:lpstr>Arial</vt:lpstr>
      <vt:lpstr>Office-téma</vt:lpstr>
      <vt:lpstr>SZAHARA</vt:lpstr>
      <vt:lpstr>A Szahara sivatag</vt:lpstr>
      <vt:lpstr>Régen zöld volt</vt:lpstr>
      <vt:lpstr>Extrém időjárás</vt:lpstr>
      <vt:lpstr>Élet a sivatagban</vt:lpstr>
      <vt:lpstr>Fun Factek</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Tompos Anna</dc:creator>
  <cp:lastModifiedBy>Tompos Anna</cp:lastModifiedBy>
  <cp:revision>24</cp:revision>
  <dcterms:created xsi:type="dcterms:W3CDTF">2026-03-30T19:16:26Z</dcterms:created>
  <dcterms:modified xsi:type="dcterms:W3CDTF">2026-04-01T01:26:21Z</dcterms:modified>
</cp:coreProperties>
</file>