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handoutMasterIdLst>
    <p:handoutMasterId r:id="rId10"/>
  </p:handoutMasterIdLst>
  <p:sldIdLst>
    <p:sldId id="259" r:id="rId2"/>
    <p:sldId id="256" r:id="rId3"/>
    <p:sldId id="261" r:id="rId4"/>
    <p:sldId id="257" r:id="rId5"/>
    <p:sldId id="262" r:id="rId6"/>
    <p:sldId id="258" r:id="rId7"/>
    <p:sldId id="263" r:id="rId8"/>
  </p:sldIdLst>
  <p:sldSz cx="12192000" cy="6858000"/>
  <p:notesSz cx="6858000" cy="9144000"/>
  <p:defaultText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A5205"/>
    <a:srgbClr val="9A8E1E"/>
    <a:srgbClr val="050802"/>
    <a:srgbClr val="6C7718"/>
    <a:srgbClr val="68B3EA"/>
    <a:srgbClr val="2089D2"/>
    <a:srgbClr val="E3EEF8"/>
    <a:srgbClr val="268C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33" autoAdjust="0"/>
    <p:restoredTop sz="66841" autoAdjust="0"/>
  </p:normalViewPr>
  <p:slideViewPr>
    <p:cSldViewPr showGuides="1">
      <p:cViewPr varScale="1">
        <p:scale>
          <a:sx n="51" d="100"/>
          <a:sy n="51" d="100"/>
        </p:scale>
        <p:origin x="1598" y="53"/>
      </p:cViewPr>
      <p:guideLst>
        <p:guide orient="horz" pos="2160"/>
        <p:guide pos="3840"/>
      </p:guideLst>
    </p:cSldViewPr>
  </p:slideViewPr>
  <p:notesTextViewPr>
    <p:cViewPr>
      <p:scale>
        <a:sx n="1" d="1"/>
        <a:sy n="1" d="1"/>
      </p:scale>
      <p:origin x="0" y="0"/>
    </p:cViewPr>
  </p:notesTextViewPr>
  <p:notesViewPr>
    <p:cSldViewPr showGuides="1">
      <p:cViewPr varScale="1">
        <p:scale>
          <a:sx n="60" d="100"/>
          <a:sy n="60" d="100"/>
        </p:scale>
        <p:origin x="878" y="38"/>
      </p:cViewPr>
      <p:guideLst/>
    </p:cSldViewPr>
  </p:notesViewPr>
  <p:gridSpacing cx="360000" cy="3600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a:extLst>
              <a:ext uri="{FF2B5EF4-FFF2-40B4-BE49-F238E27FC236}">
                <a16:creationId xmlns:a16="http://schemas.microsoft.com/office/drawing/2014/main" id="{7DE49A92-AC3F-FFAA-D191-7B07B2ED468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hu-HU"/>
          </a:p>
        </p:txBody>
      </p:sp>
      <p:sp>
        <p:nvSpPr>
          <p:cNvPr id="3" name="Dátum helye 2">
            <a:extLst>
              <a:ext uri="{FF2B5EF4-FFF2-40B4-BE49-F238E27FC236}">
                <a16:creationId xmlns:a16="http://schemas.microsoft.com/office/drawing/2014/main" id="{8F281812-80FE-B426-12F0-8EA5F96B853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DE4E4CC-915C-430A-9C18-A9B1EBACE461}" type="datetimeFigureOut">
              <a:rPr lang="hu-HU" smtClean="0"/>
              <a:t>2026. 04. 01.</a:t>
            </a:fld>
            <a:endParaRPr lang="hu-HU"/>
          </a:p>
        </p:txBody>
      </p:sp>
      <p:sp>
        <p:nvSpPr>
          <p:cNvPr id="4" name="Élőláb helye 3">
            <a:extLst>
              <a:ext uri="{FF2B5EF4-FFF2-40B4-BE49-F238E27FC236}">
                <a16:creationId xmlns:a16="http://schemas.microsoft.com/office/drawing/2014/main" id="{1FD39F2B-D447-E024-CE27-741C0EDB78A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hu-HU"/>
          </a:p>
        </p:txBody>
      </p:sp>
      <p:sp>
        <p:nvSpPr>
          <p:cNvPr id="5" name="Dia számának helye 4">
            <a:extLst>
              <a:ext uri="{FF2B5EF4-FFF2-40B4-BE49-F238E27FC236}">
                <a16:creationId xmlns:a16="http://schemas.microsoft.com/office/drawing/2014/main" id="{93FE7B6D-A95B-5428-F6DF-71B33F5D174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3DF4A5A-F912-4BBF-8C0E-E67ECD927EC3}" type="slidenum">
              <a:rPr lang="hu-HU" smtClean="0"/>
              <a:t>‹#›</a:t>
            </a:fld>
            <a:endParaRPr lang="hu-HU"/>
          </a:p>
        </p:txBody>
      </p:sp>
    </p:spTree>
    <p:extLst>
      <p:ext uri="{BB962C8B-B14F-4D97-AF65-F5344CB8AC3E}">
        <p14:creationId xmlns:p14="http://schemas.microsoft.com/office/powerpoint/2010/main" val="3779094853"/>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hu-HU"/>
          </a:p>
        </p:txBody>
      </p:sp>
      <p:sp>
        <p:nvSpPr>
          <p:cNvPr id="3" name="Dátum hely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BF92026-D89A-4904-A910-E0A43F7D0A6E}" type="datetimeFigureOut">
              <a:rPr lang="hu-HU" smtClean="0"/>
              <a:t>2026. 04. 01.</a:t>
            </a:fld>
            <a:endParaRPr lang="hu-HU"/>
          </a:p>
        </p:txBody>
      </p:sp>
      <p:sp>
        <p:nvSpPr>
          <p:cNvPr id="4" name="Diakép hely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hu-HU"/>
          </a:p>
        </p:txBody>
      </p:sp>
      <p:sp>
        <p:nvSpPr>
          <p:cNvPr id="5" name="Jegyzetek hely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6" name="Élőláb hely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hu-HU"/>
          </a:p>
        </p:txBody>
      </p:sp>
      <p:sp>
        <p:nvSpPr>
          <p:cNvPr id="7" name="Dia számának hely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1A979A-B414-4F72-A315-BA69AC7F47B0}" type="slidenum">
              <a:rPr lang="hu-HU" smtClean="0"/>
              <a:t>‹#›</a:t>
            </a:fld>
            <a:endParaRPr lang="hu-HU"/>
          </a:p>
        </p:txBody>
      </p:sp>
    </p:spTree>
    <p:extLst>
      <p:ext uri="{BB962C8B-B14F-4D97-AF65-F5344CB8AC3E}">
        <p14:creationId xmlns:p14="http://schemas.microsoft.com/office/powerpoint/2010/main" val="31304417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a:t>Kevesen tudják, de létezik egy úgynevezett „Párizs-szindróma”, ami főleg turistákat érint. Ez akkor fordul elő, amikor valaki annyira idealizálja Párizs képét – romantika, tökéletesség, filmek hangulata –, hogy a valóság egy kicsit sokkolja. A zsúfoltság, a hétköznapi városi élet vagy akár a kosz teljesen </a:t>
            </a:r>
            <a:r>
              <a:rPr lang="hu-HU" dirty="0" err="1"/>
              <a:t>szembemegy</a:t>
            </a:r>
            <a:r>
              <a:rPr lang="hu-HU" dirty="0"/>
              <a:t> az elvárásokkal. Ez persze nem azt jelenti, hogy Párizs rossz hely, inkább azt mutatja, mennyire erős a város „mítosza” a fejünkben. Ez egy jó indítás, mert rögtön egy szokatlan, kicsit meglepő oldalát mutatja be a városnak.</a:t>
            </a:r>
          </a:p>
        </p:txBody>
      </p:sp>
      <p:sp>
        <p:nvSpPr>
          <p:cNvPr id="4" name="Dia számának helye 3"/>
          <p:cNvSpPr>
            <a:spLocks noGrp="1"/>
          </p:cNvSpPr>
          <p:nvPr>
            <p:ph type="sldNum" sz="quarter" idx="5"/>
          </p:nvPr>
        </p:nvSpPr>
        <p:spPr/>
        <p:txBody>
          <a:bodyPr/>
          <a:lstStyle/>
          <a:p>
            <a:fld id="{BB1A979A-B414-4F72-A315-BA69AC7F47B0}" type="slidenum">
              <a:rPr lang="hu-HU" smtClean="0"/>
              <a:t>2</a:t>
            </a:fld>
            <a:endParaRPr lang="hu-HU"/>
          </a:p>
        </p:txBody>
      </p:sp>
    </p:spTree>
    <p:extLst>
      <p:ext uri="{BB962C8B-B14F-4D97-AF65-F5344CB8AC3E}">
        <p14:creationId xmlns:p14="http://schemas.microsoft.com/office/powerpoint/2010/main" val="36196698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a:t>Az Eiffel-tornyot eredetileg nem örökre tervezték. Az 1889-es világkiállításra építették, és később le akarták bontani. Ráadásul az elején sok párizsi kifejezetten utálta, mert túl modernnek és „csúnyának” tartották. Végül azért maradt meg, mert hasznos lett például rádiókommunikációhoz. Ma pedig elképzelhetetlen </a:t>
            </a:r>
            <a:r>
              <a:rPr lang="hu-HU" dirty="0" err="1"/>
              <a:t>nélküle</a:t>
            </a:r>
            <a:r>
              <a:rPr lang="hu-HU" dirty="0"/>
              <a:t> a város – jó példa arra, hogyan változik az emberek ízlése.</a:t>
            </a:r>
          </a:p>
        </p:txBody>
      </p:sp>
      <p:sp>
        <p:nvSpPr>
          <p:cNvPr id="4" name="Dia számának helye 3"/>
          <p:cNvSpPr>
            <a:spLocks noGrp="1"/>
          </p:cNvSpPr>
          <p:nvPr>
            <p:ph type="sldNum" sz="quarter" idx="5"/>
          </p:nvPr>
        </p:nvSpPr>
        <p:spPr/>
        <p:txBody>
          <a:bodyPr/>
          <a:lstStyle/>
          <a:p>
            <a:fld id="{BB1A979A-B414-4F72-A315-BA69AC7F47B0}" type="slidenum">
              <a:rPr lang="hu-HU" smtClean="0"/>
              <a:t>3</a:t>
            </a:fld>
            <a:endParaRPr lang="hu-HU"/>
          </a:p>
        </p:txBody>
      </p:sp>
    </p:spTree>
    <p:extLst>
      <p:ext uri="{BB962C8B-B14F-4D97-AF65-F5344CB8AC3E}">
        <p14:creationId xmlns:p14="http://schemas.microsoft.com/office/powerpoint/2010/main" val="5352509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a:t>Párizs alatt egy teljesen másik világ rejtőzik: a katakombák. Ez egy hatalmas alagútrendszer, ahol több millió ember csontjait helyezték el. Azért alakították ki, mert a városi temetők már túlzsúfoltak voltak. Ma csak egy kis része látogatható, de a teljes hálózat sokkal nagyobb és részben feltérképezetlen. Ez az egész kicsit hátborzongató, de közben nagyon különleges része a város történetének.</a:t>
            </a:r>
          </a:p>
        </p:txBody>
      </p:sp>
      <p:sp>
        <p:nvSpPr>
          <p:cNvPr id="4" name="Dia számának helye 3"/>
          <p:cNvSpPr>
            <a:spLocks noGrp="1"/>
          </p:cNvSpPr>
          <p:nvPr>
            <p:ph type="sldNum" sz="quarter" idx="5"/>
          </p:nvPr>
        </p:nvSpPr>
        <p:spPr/>
        <p:txBody>
          <a:bodyPr/>
          <a:lstStyle/>
          <a:p>
            <a:fld id="{BB1A979A-B414-4F72-A315-BA69AC7F47B0}" type="slidenum">
              <a:rPr lang="hu-HU" smtClean="0"/>
              <a:t>4</a:t>
            </a:fld>
            <a:endParaRPr lang="hu-HU"/>
          </a:p>
        </p:txBody>
      </p:sp>
    </p:spTree>
    <p:extLst>
      <p:ext uri="{BB962C8B-B14F-4D97-AF65-F5344CB8AC3E}">
        <p14:creationId xmlns:p14="http://schemas.microsoft.com/office/powerpoint/2010/main" val="28111254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a:t>Párizst gyakran nevezik a divat fővárosának, és ez nem csak marketing. Rengeteg híres divatház innen indult, és a mai napig itt tartják az egyik legfontosabb divatheteket. A város hatása globális: amit itt bemutatnak, az gyakran világszerte trenddé válik. Ez azért érdekes, mert Párizs nemcsak történelmi város, hanem a modern kultúrára is nagy hatással van.</a:t>
            </a:r>
          </a:p>
        </p:txBody>
      </p:sp>
      <p:sp>
        <p:nvSpPr>
          <p:cNvPr id="4" name="Dia számának helye 3"/>
          <p:cNvSpPr>
            <a:spLocks noGrp="1"/>
          </p:cNvSpPr>
          <p:nvPr>
            <p:ph type="sldNum" sz="quarter" idx="5"/>
          </p:nvPr>
        </p:nvSpPr>
        <p:spPr/>
        <p:txBody>
          <a:bodyPr/>
          <a:lstStyle/>
          <a:p>
            <a:fld id="{BB1A979A-B414-4F72-A315-BA69AC7F47B0}" type="slidenum">
              <a:rPr lang="hu-HU" smtClean="0"/>
              <a:t>5</a:t>
            </a:fld>
            <a:endParaRPr lang="hu-HU"/>
          </a:p>
        </p:txBody>
      </p:sp>
    </p:spTree>
    <p:extLst>
      <p:ext uri="{BB962C8B-B14F-4D97-AF65-F5344CB8AC3E}">
        <p14:creationId xmlns:p14="http://schemas.microsoft.com/office/powerpoint/2010/main" val="1037907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a:t>Párizs tele van furcsa és meglepő érdekességekkel. Például sokáig szinte egyáltalán nem volt STOP tábla a városban, mert más közlekedési szabályokat használtak. A városon áthaladó Szajna fölött több mint 30 híd ível át, amelyek mind különböző stílusúak. És még a </a:t>
            </a:r>
            <a:r>
              <a:rPr lang="hu-HU" dirty="0" err="1"/>
              <a:t>bagettnek</a:t>
            </a:r>
            <a:r>
              <a:rPr lang="hu-HU" dirty="0"/>
              <a:t> is van „szabályzata”: törvény határozza meg, hogy miből és hogyan készülhet az igazi francia </a:t>
            </a:r>
            <a:r>
              <a:rPr lang="hu-HU" dirty="0" err="1"/>
              <a:t>bagett</a:t>
            </a:r>
            <a:r>
              <a:rPr lang="hu-HU" dirty="0"/>
              <a:t>.</a:t>
            </a:r>
          </a:p>
        </p:txBody>
      </p:sp>
      <p:sp>
        <p:nvSpPr>
          <p:cNvPr id="4" name="Dia számának helye 3"/>
          <p:cNvSpPr>
            <a:spLocks noGrp="1"/>
          </p:cNvSpPr>
          <p:nvPr>
            <p:ph type="sldNum" sz="quarter" idx="5"/>
          </p:nvPr>
        </p:nvSpPr>
        <p:spPr/>
        <p:txBody>
          <a:bodyPr/>
          <a:lstStyle/>
          <a:p>
            <a:fld id="{BB1A979A-B414-4F72-A315-BA69AC7F47B0}" type="slidenum">
              <a:rPr lang="hu-HU" smtClean="0"/>
              <a:t>6</a:t>
            </a:fld>
            <a:endParaRPr lang="hu-HU"/>
          </a:p>
        </p:txBody>
      </p:sp>
    </p:spTree>
    <p:extLst>
      <p:ext uri="{BB962C8B-B14F-4D97-AF65-F5344CB8AC3E}">
        <p14:creationId xmlns:p14="http://schemas.microsoft.com/office/powerpoint/2010/main" val="1025289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1F0A720A-ACA8-DAF0-B67E-E9F08C8BB1EA}"/>
              </a:ext>
            </a:extLst>
          </p:cNvPr>
          <p:cNvSpPr>
            <a:spLocks noGrp="1"/>
          </p:cNvSpPr>
          <p:nvPr>
            <p:ph type="ctrTitle"/>
          </p:nvPr>
        </p:nvSpPr>
        <p:spPr>
          <a:xfrm>
            <a:off x="1524000" y="1122363"/>
            <a:ext cx="9144000" cy="2387600"/>
          </a:xfrm>
        </p:spPr>
        <p:txBody>
          <a:bodyPr anchor="b"/>
          <a:lstStyle>
            <a:lvl1pPr algn="ctr">
              <a:defRPr sz="6000"/>
            </a:lvl1pPr>
          </a:lstStyle>
          <a:p>
            <a:r>
              <a:rPr lang="hu-HU"/>
              <a:t>Mintacím szerkesztése</a:t>
            </a:r>
          </a:p>
        </p:txBody>
      </p:sp>
      <p:sp>
        <p:nvSpPr>
          <p:cNvPr id="3" name="Alcím 2">
            <a:extLst>
              <a:ext uri="{FF2B5EF4-FFF2-40B4-BE49-F238E27FC236}">
                <a16:creationId xmlns:a16="http://schemas.microsoft.com/office/drawing/2014/main" id="{FEB95054-B572-F36F-EFE0-CADC9C66DA2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hu-HU"/>
              <a:t>Kattintson ide az alcím mintájának szerkesztéséhez</a:t>
            </a:r>
          </a:p>
        </p:txBody>
      </p:sp>
      <p:sp>
        <p:nvSpPr>
          <p:cNvPr id="4" name="Dátum helye 3">
            <a:extLst>
              <a:ext uri="{FF2B5EF4-FFF2-40B4-BE49-F238E27FC236}">
                <a16:creationId xmlns:a16="http://schemas.microsoft.com/office/drawing/2014/main" id="{93E7F288-F0EE-FAAE-B386-C846E3C18B83}"/>
              </a:ext>
            </a:extLst>
          </p:cNvPr>
          <p:cNvSpPr>
            <a:spLocks noGrp="1"/>
          </p:cNvSpPr>
          <p:nvPr>
            <p:ph type="dt" sz="half" idx="10"/>
          </p:nvPr>
        </p:nvSpPr>
        <p:spPr/>
        <p:txBody>
          <a:bodyPr/>
          <a:lstStyle/>
          <a:p>
            <a:fld id="{DB40CB7B-4E1E-4D66-AB2D-05770628E1C1}" type="datetimeFigureOut">
              <a:rPr lang="hu-HU" smtClean="0"/>
              <a:t>2026. 04. 01.</a:t>
            </a:fld>
            <a:endParaRPr lang="hu-HU"/>
          </a:p>
        </p:txBody>
      </p:sp>
      <p:sp>
        <p:nvSpPr>
          <p:cNvPr id="5" name="Élőláb helye 4">
            <a:extLst>
              <a:ext uri="{FF2B5EF4-FFF2-40B4-BE49-F238E27FC236}">
                <a16:creationId xmlns:a16="http://schemas.microsoft.com/office/drawing/2014/main" id="{A250DACE-01FB-5A90-50C1-34B5F40DCA7A}"/>
              </a:ext>
            </a:extLst>
          </p:cNvPr>
          <p:cNvSpPr>
            <a:spLocks noGrp="1"/>
          </p:cNvSpPr>
          <p:nvPr>
            <p:ph type="ftr" sz="quarter" idx="11"/>
          </p:nvPr>
        </p:nvSpPr>
        <p:spPr/>
        <p:txBody>
          <a:bodyPr/>
          <a:lstStyle/>
          <a:p>
            <a:endParaRPr lang="hu-HU"/>
          </a:p>
        </p:txBody>
      </p:sp>
      <p:sp>
        <p:nvSpPr>
          <p:cNvPr id="6" name="Dia számának helye 5">
            <a:extLst>
              <a:ext uri="{FF2B5EF4-FFF2-40B4-BE49-F238E27FC236}">
                <a16:creationId xmlns:a16="http://schemas.microsoft.com/office/drawing/2014/main" id="{933B5DF7-EE43-31AD-899F-663A852C90D1}"/>
              </a:ext>
            </a:extLst>
          </p:cNvPr>
          <p:cNvSpPr>
            <a:spLocks noGrp="1"/>
          </p:cNvSpPr>
          <p:nvPr>
            <p:ph type="sldNum" sz="quarter" idx="12"/>
          </p:nvPr>
        </p:nvSpPr>
        <p:spPr/>
        <p:txBody>
          <a:bodyPr/>
          <a:lstStyle/>
          <a:p>
            <a:fld id="{3D43A7A3-6A1E-4028-A226-92D669F78698}" type="slidenum">
              <a:rPr lang="hu-HU" smtClean="0"/>
              <a:t>‹#›</a:t>
            </a:fld>
            <a:endParaRPr lang="hu-HU"/>
          </a:p>
        </p:txBody>
      </p:sp>
    </p:spTree>
    <p:extLst>
      <p:ext uri="{BB962C8B-B14F-4D97-AF65-F5344CB8AC3E}">
        <p14:creationId xmlns:p14="http://schemas.microsoft.com/office/powerpoint/2010/main" val="18743932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CB7D709A-EC8E-EB65-5515-08CE47A30A40}"/>
              </a:ext>
            </a:extLst>
          </p:cNvPr>
          <p:cNvSpPr>
            <a:spLocks noGrp="1"/>
          </p:cNvSpPr>
          <p:nvPr>
            <p:ph type="title"/>
          </p:nvPr>
        </p:nvSpPr>
        <p:spPr/>
        <p:txBody>
          <a:bodyPr/>
          <a:lstStyle/>
          <a:p>
            <a:r>
              <a:rPr lang="hu-HU"/>
              <a:t>Mintacím szerkesztése</a:t>
            </a:r>
          </a:p>
        </p:txBody>
      </p:sp>
      <p:sp>
        <p:nvSpPr>
          <p:cNvPr id="3" name="Függőleges szöveg helye 2">
            <a:extLst>
              <a:ext uri="{FF2B5EF4-FFF2-40B4-BE49-F238E27FC236}">
                <a16:creationId xmlns:a16="http://schemas.microsoft.com/office/drawing/2014/main" id="{69FEDDA3-3D95-D003-0852-101FD6597B79}"/>
              </a:ext>
            </a:extLst>
          </p:cNvPr>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a:extLst>
              <a:ext uri="{FF2B5EF4-FFF2-40B4-BE49-F238E27FC236}">
                <a16:creationId xmlns:a16="http://schemas.microsoft.com/office/drawing/2014/main" id="{1FFC8615-9413-C13A-66AB-06B4C3F46434}"/>
              </a:ext>
            </a:extLst>
          </p:cNvPr>
          <p:cNvSpPr>
            <a:spLocks noGrp="1"/>
          </p:cNvSpPr>
          <p:nvPr>
            <p:ph type="dt" sz="half" idx="10"/>
          </p:nvPr>
        </p:nvSpPr>
        <p:spPr/>
        <p:txBody>
          <a:bodyPr/>
          <a:lstStyle/>
          <a:p>
            <a:fld id="{DB40CB7B-4E1E-4D66-AB2D-05770628E1C1}" type="datetimeFigureOut">
              <a:rPr lang="hu-HU" smtClean="0"/>
              <a:t>2026. 04. 01.</a:t>
            </a:fld>
            <a:endParaRPr lang="hu-HU"/>
          </a:p>
        </p:txBody>
      </p:sp>
      <p:sp>
        <p:nvSpPr>
          <p:cNvPr id="5" name="Élőláb helye 4">
            <a:extLst>
              <a:ext uri="{FF2B5EF4-FFF2-40B4-BE49-F238E27FC236}">
                <a16:creationId xmlns:a16="http://schemas.microsoft.com/office/drawing/2014/main" id="{4EE68249-C385-23E5-DF5F-1A2CC646F883}"/>
              </a:ext>
            </a:extLst>
          </p:cNvPr>
          <p:cNvSpPr>
            <a:spLocks noGrp="1"/>
          </p:cNvSpPr>
          <p:nvPr>
            <p:ph type="ftr" sz="quarter" idx="11"/>
          </p:nvPr>
        </p:nvSpPr>
        <p:spPr/>
        <p:txBody>
          <a:bodyPr/>
          <a:lstStyle/>
          <a:p>
            <a:endParaRPr lang="hu-HU"/>
          </a:p>
        </p:txBody>
      </p:sp>
      <p:sp>
        <p:nvSpPr>
          <p:cNvPr id="6" name="Dia számának helye 5">
            <a:extLst>
              <a:ext uri="{FF2B5EF4-FFF2-40B4-BE49-F238E27FC236}">
                <a16:creationId xmlns:a16="http://schemas.microsoft.com/office/drawing/2014/main" id="{FD7AAF71-CCB8-A392-6CF9-8C7C1C505A1F}"/>
              </a:ext>
            </a:extLst>
          </p:cNvPr>
          <p:cNvSpPr>
            <a:spLocks noGrp="1"/>
          </p:cNvSpPr>
          <p:nvPr>
            <p:ph type="sldNum" sz="quarter" idx="12"/>
          </p:nvPr>
        </p:nvSpPr>
        <p:spPr/>
        <p:txBody>
          <a:bodyPr/>
          <a:lstStyle/>
          <a:p>
            <a:fld id="{3D43A7A3-6A1E-4028-A226-92D669F78698}" type="slidenum">
              <a:rPr lang="hu-HU" smtClean="0"/>
              <a:t>‹#›</a:t>
            </a:fld>
            <a:endParaRPr lang="hu-HU"/>
          </a:p>
        </p:txBody>
      </p:sp>
    </p:spTree>
    <p:extLst>
      <p:ext uri="{BB962C8B-B14F-4D97-AF65-F5344CB8AC3E}">
        <p14:creationId xmlns:p14="http://schemas.microsoft.com/office/powerpoint/2010/main" val="11521057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a:extLst>
              <a:ext uri="{FF2B5EF4-FFF2-40B4-BE49-F238E27FC236}">
                <a16:creationId xmlns:a16="http://schemas.microsoft.com/office/drawing/2014/main" id="{9A7E238B-030B-F426-281C-C648A6D9D912}"/>
              </a:ext>
            </a:extLst>
          </p:cNvPr>
          <p:cNvSpPr>
            <a:spLocks noGrp="1"/>
          </p:cNvSpPr>
          <p:nvPr>
            <p:ph type="title" orient="vert"/>
          </p:nvPr>
        </p:nvSpPr>
        <p:spPr>
          <a:xfrm>
            <a:off x="8724900" y="365125"/>
            <a:ext cx="2628900" cy="5811838"/>
          </a:xfrm>
        </p:spPr>
        <p:txBody>
          <a:bodyPr vert="eaVert"/>
          <a:lstStyle/>
          <a:p>
            <a:r>
              <a:rPr lang="hu-HU"/>
              <a:t>Mintacím szerkesztése</a:t>
            </a:r>
          </a:p>
        </p:txBody>
      </p:sp>
      <p:sp>
        <p:nvSpPr>
          <p:cNvPr id="3" name="Függőleges szöveg helye 2">
            <a:extLst>
              <a:ext uri="{FF2B5EF4-FFF2-40B4-BE49-F238E27FC236}">
                <a16:creationId xmlns:a16="http://schemas.microsoft.com/office/drawing/2014/main" id="{5E6E4C3C-4AD6-053C-AEEA-DAE9046DB11E}"/>
              </a:ext>
            </a:extLst>
          </p:cNvPr>
          <p:cNvSpPr>
            <a:spLocks noGrp="1"/>
          </p:cNvSpPr>
          <p:nvPr>
            <p:ph type="body" orient="vert" idx="1"/>
          </p:nvPr>
        </p:nvSpPr>
        <p:spPr>
          <a:xfrm>
            <a:off x="838200" y="365125"/>
            <a:ext cx="7734300" cy="5811838"/>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a:extLst>
              <a:ext uri="{FF2B5EF4-FFF2-40B4-BE49-F238E27FC236}">
                <a16:creationId xmlns:a16="http://schemas.microsoft.com/office/drawing/2014/main" id="{5E371ABC-2F10-2A74-D14B-9EDB54491471}"/>
              </a:ext>
            </a:extLst>
          </p:cNvPr>
          <p:cNvSpPr>
            <a:spLocks noGrp="1"/>
          </p:cNvSpPr>
          <p:nvPr>
            <p:ph type="dt" sz="half" idx="10"/>
          </p:nvPr>
        </p:nvSpPr>
        <p:spPr/>
        <p:txBody>
          <a:bodyPr/>
          <a:lstStyle/>
          <a:p>
            <a:fld id="{DB40CB7B-4E1E-4D66-AB2D-05770628E1C1}" type="datetimeFigureOut">
              <a:rPr lang="hu-HU" smtClean="0"/>
              <a:t>2026. 04. 01.</a:t>
            </a:fld>
            <a:endParaRPr lang="hu-HU"/>
          </a:p>
        </p:txBody>
      </p:sp>
      <p:sp>
        <p:nvSpPr>
          <p:cNvPr id="5" name="Élőláb helye 4">
            <a:extLst>
              <a:ext uri="{FF2B5EF4-FFF2-40B4-BE49-F238E27FC236}">
                <a16:creationId xmlns:a16="http://schemas.microsoft.com/office/drawing/2014/main" id="{93AE1EA8-0909-CBB7-B07B-A26918F57727}"/>
              </a:ext>
            </a:extLst>
          </p:cNvPr>
          <p:cNvSpPr>
            <a:spLocks noGrp="1"/>
          </p:cNvSpPr>
          <p:nvPr>
            <p:ph type="ftr" sz="quarter" idx="11"/>
          </p:nvPr>
        </p:nvSpPr>
        <p:spPr/>
        <p:txBody>
          <a:bodyPr/>
          <a:lstStyle/>
          <a:p>
            <a:endParaRPr lang="hu-HU"/>
          </a:p>
        </p:txBody>
      </p:sp>
      <p:sp>
        <p:nvSpPr>
          <p:cNvPr id="6" name="Dia számának helye 5">
            <a:extLst>
              <a:ext uri="{FF2B5EF4-FFF2-40B4-BE49-F238E27FC236}">
                <a16:creationId xmlns:a16="http://schemas.microsoft.com/office/drawing/2014/main" id="{460A8BE6-0691-9BFA-F70C-9CCAB3399A17}"/>
              </a:ext>
            </a:extLst>
          </p:cNvPr>
          <p:cNvSpPr>
            <a:spLocks noGrp="1"/>
          </p:cNvSpPr>
          <p:nvPr>
            <p:ph type="sldNum" sz="quarter" idx="12"/>
          </p:nvPr>
        </p:nvSpPr>
        <p:spPr/>
        <p:txBody>
          <a:bodyPr/>
          <a:lstStyle/>
          <a:p>
            <a:fld id="{3D43A7A3-6A1E-4028-A226-92D669F78698}" type="slidenum">
              <a:rPr lang="hu-HU" smtClean="0"/>
              <a:t>‹#›</a:t>
            </a:fld>
            <a:endParaRPr lang="hu-HU"/>
          </a:p>
        </p:txBody>
      </p:sp>
    </p:spTree>
    <p:extLst>
      <p:ext uri="{BB962C8B-B14F-4D97-AF65-F5344CB8AC3E}">
        <p14:creationId xmlns:p14="http://schemas.microsoft.com/office/powerpoint/2010/main" val="4582497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97477728-4EC6-B419-D70F-B6BAE70010C4}"/>
              </a:ext>
            </a:extLst>
          </p:cNvPr>
          <p:cNvSpPr>
            <a:spLocks noGrp="1"/>
          </p:cNvSpPr>
          <p:nvPr>
            <p:ph type="title"/>
          </p:nvPr>
        </p:nvSpPr>
        <p:spPr/>
        <p:txBody>
          <a:bodyPr/>
          <a:lstStyle/>
          <a:p>
            <a:r>
              <a:rPr lang="hu-HU"/>
              <a:t>Mintacím szerkesztése</a:t>
            </a:r>
          </a:p>
        </p:txBody>
      </p:sp>
      <p:sp>
        <p:nvSpPr>
          <p:cNvPr id="3" name="Tartalom helye 2">
            <a:extLst>
              <a:ext uri="{FF2B5EF4-FFF2-40B4-BE49-F238E27FC236}">
                <a16:creationId xmlns:a16="http://schemas.microsoft.com/office/drawing/2014/main" id="{DF188A3E-602A-32C3-D473-861CD9D76B86}"/>
              </a:ext>
            </a:extLst>
          </p:cNvPr>
          <p:cNvSpPr>
            <a:spLocks noGrp="1"/>
          </p:cNvSpPr>
          <p:nvPr>
            <p:ph idx="1"/>
          </p:nvPr>
        </p:nvSpPr>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a:extLst>
              <a:ext uri="{FF2B5EF4-FFF2-40B4-BE49-F238E27FC236}">
                <a16:creationId xmlns:a16="http://schemas.microsoft.com/office/drawing/2014/main" id="{6EDB58F2-BABF-20E1-7BDE-25A7CEC93821}"/>
              </a:ext>
            </a:extLst>
          </p:cNvPr>
          <p:cNvSpPr>
            <a:spLocks noGrp="1"/>
          </p:cNvSpPr>
          <p:nvPr>
            <p:ph type="dt" sz="half" idx="10"/>
          </p:nvPr>
        </p:nvSpPr>
        <p:spPr/>
        <p:txBody>
          <a:bodyPr/>
          <a:lstStyle/>
          <a:p>
            <a:fld id="{DB40CB7B-4E1E-4D66-AB2D-05770628E1C1}" type="datetimeFigureOut">
              <a:rPr lang="hu-HU" smtClean="0"/>
              <a:t>2026. 04. 01.</a:t>
            </a:fld>
            <a:endParaRPr lang="hu-HU"/>
          </a:p>
        </p:txBody>
      </p:sp>
      <p:sp>
        <p:nvSpPr>
          <p:cNvPr id="5" name="Élőláb helye 4">
            <a:extLst>
              <a:ext uri="{FF2B5EF4-FFF2-40B4-BE49-F238E27FC236}">
                <a16:creationId xmlns:a16="http://schemas.microsoft.com/office/drawing/2014/main" id="{9A3EE85E-6732-B4A5-955C-BD6D434CA66F}"/>
              </a:ext>
            </a:extLst>
          </p:cNvPr>
          <p:cNvSpPr>
            <a:spLocks noGrp="1"/>
          </p:cNvSpPr>
          <p:nvPr>
            <p:ph type="ftr" sz="quarter" idx="11"/>
          </p:nvPr>
        </p:nvSpPr>
        <p:spPr/>
        <p:txBody>
          <a:bodyPr/>
          <a:lstStyle/>
          <a:p>
            <a:endParaRPr lang="hu-HU"/>
          </a:p>
        </p:txBody>
      </p:sp>
      <p:sp>
        <p:nvSpPr>
          <p:cNvPr id="6" name="Dia számának helye 5">
            <a:extLst>
              <a:ext uri="{FF2B5EF4-FFF2-40B4-BE49-F238E27FC236}">
                <a16:creationId xmlns:a16="http://schemas.microsoft.com/office/drawing/2014/main" id="{C9439FE4-3454-22AB-C0DF-5D048266434E}"/>
              </a:ext>
            </a:extLst>
          </p:cNvPr>
          <p:cNvSpPr>
            <a:spLocks noGrp="1"/>
          </p:cNvSpPr>
          <p:nvPr>
            <p:ph type="sldNum" sz="quarter" idx="12"/>
          </p:nvPr>
        </p:nvSpPr>
        <p:spPr/>
        <p:txBody>
          <a:bodyPr/>
          <a:lstStyle/>
          <a:p>
            <a:fld id="{3D43A7A3-6A1E-4028-A226-92D669F78698}" type="slidenum">
              <a:rPr lang="hu-HU" smtClean="0"/>
              <a:t>‹#›</a:t>
            </a:fld>
            <a:endParaRPr lang="hu-HU"/>
          </a:p>
        </p:txBody>
      </p:sp>
    </p:spTree>
    <p:extLst>
      <p:ext uri="{BB962C8B-B14F-4D97-AF65-F5344CB8AC3E}">
        <p14:creationId xmlns:p14="http://schemas.microsoft.com/office/powerpoint/2010/main" val="10308469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C323F047-274C-2939-CB77-E0E4276CA046}"/>
              </a:ext>
            </a:extLst>
          </p:cNvPr>
          <p:cNvSpPr>
            <a:spLocks noGrp="1"/>
          </p:cNvSpPr>
          <p:nvPr>
            <p:ph type="title"/>
          </p:nvPr>
        </p:nvSpPr>
        <p:spPr>
          <a:xfrm>
            <a:off x="831850" y="1709738"/>
            <a:ext cx="10515600" cy="2852737"/>
          </a:xfrm>
        </p:spPr>
        <p:txBody>
          <a:bodyPr anchor="b"/>
          <a:lstStyle>
            <a:lvl1pPr>
              <a:defRPr sz="6000"/>
            </a:lvl1pPr>
          </a:lstStyle>
          <a:p>
            <a:r>
              <a:rPr lang="hu-HU"/>
              <a:t>Mintacím szerkesztése</a:t>
            </a:r>
          </a:p>
        </p:txBody>
      </p:sp>
      <p:sp>
        <p:nvSpPr>
          <p:cNvPr id="3" name="Szöveg helye 2">
            <a:extLst>
              <a:ext uri="{FF2B5EF4-FFF2-40B4-BE49-F238E27FC236}">
                <a16:creationId xmlns:a16="http://schemas.microsoft.com/office/drawing/2014/main" id="{23AA7CCF-0748-2982-A216-D1DE86B5772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hu-HU"/>
              <a:t>Mintaszöveg szerkesztése</a:t>
            </a:r>
          </a:p>
        </p:txBody>
      </p:sp>
      <p:sp>
        <p:nvSpPr>
          <p:cNvPr id="4" name="Dátum helye 3">
            <a:extLst>
              <a:ext uri="{FF2B5EF4-FFF2-40B4-BE49-F238E27FC236}">
                <a16:creationId xmlns:a16="http://schemas.microsoft.com/office/drawing/2014/main" id="{7C70B81F-9AB5-7092-E684-F7A8F7441709}"/>
              </a:ext>
            </a:extLst>
          </p:cNvPr>
          <p:cNvSpPr>
            <a:spLocks noGrp="1"/>
          </p:cNvSpPr>
          <p:nvPr>
            <p:ph type="dt" sz="half" idx="10"/>
          </p:nvPr>
        </p:nvSpPr>
        <p:spPr/>
        <p:txBody>
          <a:bodyPr/>
          <a:lstStyle/>
          <a:p>
            <a:fld id="{DB40CB7B-4E1E-4D66-AB2D-05770628E1C1}" type="datetimeFigureOut">
              <a:rPr lang="hu-HU" smtClean="0"/>
              <a:t>2026. 04. 01.</a:t>
            </a:fld>
            <a:endParaRPr lang="hu-HU"/>
          </a:p>
        </p:txBody>
      </p:sp>
      <p:sp>
        <p:nvSpPr>
          <p:cNvPr id="5" name="Élőláb helye 4">
            <a:extLst>
              <a:ext uri="{FF2B5EF4-FFF2-40B4-BE49-F238E27FC236}">
                <a16:creationId xmlns:a16="http://schemas.microsoft.com/office/drawing/2014/main" id="{B060940E-7EFA-DD51-B287-D0C7F3F29CF7}"/>
              </a:ext>
            </a:extLst>
          </p:cNvPr>
          <p:cNvSpPr>
            <a:spLocks noGrp="1"/>
          </p:cNvSpPr>
          <p:nvPr>
            <p:ph type="ftr" sz="quarter" idx="11"/>
          </p:nvPr>
        </p:nvSpPr>
        <p:spPr/>
        <p:txBody>
          <a:bodyPr/>
          <a:lstStyle/>
          <a:p>
            <a:endParaRPr lang="hu-HU"/>
          </a:p>
        </p:txBody>
      </p:sp>
      <p:sp>
        <p:nvSpPr>
          <p:cNvPr id="6" name="Dia számának helye 5">
            <a:extLst>
              <a:ext uri="{FF2B5EF4-FFF2-40B4-BE49-F238E27FC236}">
                <a16:creationId xmlns:a16="http://schemas.microsoft.com/office/drawing/2014/main" id="{4A91C44F-02B3-FA2F-E6FB-261B1DD17A7A}"/>
              </a:ext>
            </a:extLst>
          </p:cNvPr>
          <p:cNvSpPr>
            <a:spLocks noGrp="1"/>
          </p:cNvSpPr>
          <p:nvPr>
            <p:ph type="sldNum" sz="quarter" idx="12"/>
          </p:nvPr>
        </p:nvSpPr>
        <p:spPr/>
        <p:txBody>
          <a:bodyPr/>
          <a:lstStyle/>
          <a:p>
            <a:fld id="{3D43A7A3-6A1E-4028-A226-92D669F78698}" type="slidenum">
              <a:rPr lang="hu-HU" smtClean="0"/>
              <a:t>‹#›</a:t>
            </a:fld>
            <a:endParaRPr lang="hu-HU"/>
          </a:p>
        </p:txBody>
      </p:sp>
    </p:spTree>
    <p:extLst>
      <p:ext uri="{BB962C8B-B14F-4D97-AF65-F5344CB8AC3E}">
        <p14:creationId xmlns:p14="http://schemas.microsoft.com/office/powerpoint/2010/main" val="17969779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F9D00798-94D2-28A0-9095-139695B49FAE}"/>
              </a:ext>
            </a:extLst>
          </p:cNvPr>
          <p:cNvSpPr>
            <a:spLocks noGrp="1"/>
          </p:cNvSpPr>
          <p:nvPr>
            <p:ph type="title"/>
          </p:nvPr>
        </p:nvSpPr>
        <p:spPr/>
        <p:txBody>
          <a:bodyPr/>
          <a:lstStyle/>
          <a:p>
            <a:r>
              <a:rPr lang="hu-HU"/>
              <a:t>Mintacím szerkesztése</a:t>
            </a:r>
          </a:p>
        </p:txBody>
      </p:sp>
      <p:sp>
        <p:nvSpPr>
          <p:cNvPr id="3" name="Tartalom helye 2">
            <a:extLst>
              <a:ext uri="{FF2B5EF4-FFF2-40B4-BE49-F238E27FC236}">
                <a16:creationId xmlns:a16="http://schemas.microsoft.com/office/drawing/2014/main" id="{D0912998-464C-69E5-7DBF-7A5425B6A20C}"/>
              </a:ext>
            </a:extLst>
          </p:cNvPr>
          <p:cNvSpPr>
            <a:spLocks noGrp="1"/>
          </p:cNvSpPr>
          <p:nvPr>
            <p:ph sz="half" idx="1"/>
          </p:nvPr>
        </p:nvSpPr>
        <p:spPr>
          <a:xfrm>
            <a:off x="838200" y="1825625"/>
            <a:ext cx="5181600" cy="435133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Tartalom helye 3">
            <a:extLst>
              <a:ext uri="{FF2B5EF4-FFF2-40B4-BE49-F238E27FC236}">
                <a16:creationId xmlns:a16="http://schemas.microsoft.com/office/drawing/2014/main" id="{B3B4B071-0411-E310-C881-0DD8849D59BD}"/>
              </a:ext>
            </a:extLst>
          </p:cNvPr>
          <p:cNvSpPr>
            <a:spLocks noGrp="1"/>
          </p:cNvSpPr>
          <p:nvPr>
            <p:ph sz="half" idx="2"/>
          </p:nvPr>
        </p:nvSpPr>
        <p:spPr>
          <a:xfrm>
            <a:off x="6172200" y="1825625"/>
            <a:ext cx="5181600" cy="4351338"/>
          </a:xfrm>
          <a:effectLst>
            <a:glow rad="101600">
              <a:schemeClr val="bg1">
                <a:alpha val="60000"/>
              </a:schemeClr>
            </a:glow>
          </a:effectLst>
        </p:spPr>
        <p:txBody>
          <a:bodyPr/>
          <a:lstStyle/>
          <a:p>
            <a:pPr lvl="0"/>
            <a:r>
              <a:rPr lang="hu-HU" dirty="0"/>
              <a:t>Mintaszöveg szerkesztése</a:t>
            </a:r>
          </a:p>
          <a:p>
            <a:pPr lvl="1"/>
            <a:r>
              <a:rPr lang="hu-HU" dirty="0"/>
              <a:t>Második szint</a:t>
            </a:r>
          </a:p>
          <a:p>
            <a:pPr lvl="2"/>
            <a:r>
              <a:rPr lang="hu-HU" dirty="0"/>
              <a:t>Harmadik szint</a:t>
            </a:r>
          </a:p>
          <a:p>
            <a:pPr lvl="3"/>
            <a:r>
              <a:rPr lang="hu-HU" dirty="0"/>
              <a:t>Negyedik szint</a:t>
            </a:r>
          </a:p>
          <a:p>
            <a:pPr lvl="4"/>
            <a:r>
              <a:rPr lang="hu-HU" dirty="0"/>
              <a:t>Ötödik szint</a:t>
            </a:r>
          </a:p>
        </p:txBody>
      </p:sp>
      <p:sp>
        <p:nvSpPr>
          <p:cNvPr id="5" name="Dátum helye 4">
            <a:extLst>
              <a:ext uri="{FF2B5EF4-FFF2-40B4-BE49-F238E27FC236}">
                <a16:creationId xmlns:a16="http://schemas.microsoft.com/office/drawing/2014/main" id="{248948B1-1267-8123-AAD9-CF4764F7ECC7}"/>
              </a:ext>
            </a:extLst>
          </p:cNvPr>
          <p:cNvSpPr>
            <a:spLocks noGrp="1"/>
          </p:cNvSpPr>
          <p:nvPr>
            <p:ph type="dt" sz="half" idx="10"/>
          </p:nvPr>
        </p:nvSpPr>
        <p:spPr/>
        <p:txBody>
          <a:bodyPr/>
          <a:lstStyle/>
          <a:p>
            <a:fld id="{DB40CB7B-4E1E-4D66-AB2D-05770628E1C1}" type="datetimeFigureOut">
              <a:rPr lang="hu-HU" smtClean="0"/>
              <a:t>2026. 04. 01.</a:t>
            </a:fld>
            <a:endParaRPr lang="hu-HU"/>
          </a:p>
        </p:txBody>
      </p:sp>
      <p:sp>
        <p:nvSpPr>
          <p:cNvPr id="6" name="Élőláb helye 5">
            <a:extLst>
              <a:ext uri="{FF2B5EF4-FFF2-40B4-BE49-F238E27FC236}">
                <a16:creationId xmlns:a16="http://schemas.microsoft.com/office/drawing/2014/main" id="{5494D00A-F987-E9C1-D7D2-8691F1E2D45E}"/>
              </a:ext>
            </a:extLst>
          </p:cNvPr>
          <p:cNvSpPr>
            <a:spLocks noGrp="1"/>
          </p:cNvSpPr>
          <p:nvPr>
            <p:ph type="ftr" sz="quarter" idx="11"/>
          </p:nvPr>
        </p:nvSpPr>
        <p:spPr/>
        <p:txBody>
          <a:bodyPr/>
          <a:lstStyle/>
          <a:p>
            <a:endParaRPr lang="hu-HU"/>
          </a:p>
        </p:txBody>
      </p:sp>
      <p:sp>
        <p:nvSpPr>
          <p:cNvPr id="7" name="Dia számának helye 6">
            <a:extLst>
              <a:ext uri="{FF2B5EF4-FFF2-40B4-BE49-F238E27FC236}">
                <a16:creationId xmlns:a16="http://schemas.microsoft.com/office/drawing/2014/main" id="{75D3DC4E-6B8D-5255-ECFD-1D5C9198C697}"/>
              </a:ext>
            </a:extLst>
          </p:cNvPr>
          <p:cNvSpPr>
            <a:spLocks noGrp="1"/>
          </p:cNvSpPr>
          <p:nvPr>
            <p:ph type="sldNum" sz="quarter" idx="12"/>
          </p:nvPr>
        </p:nvSpPr>
        <p:spPr/>
        <p:txBody>
          <a:bodyPr/>
          <a:lstStyle/>
          <a:p>
            <a:fld id="{3D43A7A3-6A1E-4028-A226-92D669F78698}" type="slidenum">
              <a:rPr lang="hu-HU" smtClean="0"/>
              <a:t>‹#›</a:t>
            </a:fld>
            <a:endParaRPr lang="hu-HU"/>
          </a:p>
        </p:txBody>
      </p:sp>
    </p:spTree>
    <p:extLst>
      <p:ext uri="{BB962C8B-B14F-4D97-AF65-F5344CB8AC3E}">
        <p14:creationId xmlns:p14="http://schemas.microsoft.com/office/powerpoint/2010/main" val="6487557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8D9EA536-7586-F78D-C186-93D26421C83B}"/>
              </a:ext>
            </a:extLst>
          </p:cNvPr>
          <p:cNvSpPr>
            <a:spLocks noGrp="1"/>
          </p:cNvSpPr>
          <p:nvPr>
            <p:ph type="title"/>
          </p:nvPr>
        </p:nvSpPr>
        <p:spPr>
          <a:xfrm>
            <a:off x="839788" y="365125"/>
            <a:ext cx="10515600" cy="1325563"/>
          </a:xfrm>
        </p:spPr>
        <p:txBody>
          <a:bodyPr/>
          <a:lstStyle/>
          <a:p>
            <a:r>
              <a:rPr lang="hu-HU"/>
              <a:t>Mintacím szerkesztése</a:t>
            </a:r>
          </a:p>
        </p:txBody>
      </p:sp>
      <p:sp>
        <p:nvSpPr>
          <p:cNvPr id="3" name="Szöveg helye 2">
            <a:extLst>
              <a:ext uri="{FF2B5EF4-FFF2-40B4-BE49-F238E27FC236}">
                <a16:creationId xmlns:a16="http://schemas.microsoft.com/office/drawing/2014/main" id="{BF102F8E-BACB-E826-2358-4B5425DBB64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4" name="Tartalom helye 3">
            <a:extLst>
              <a:ext uri="{FF2B5EF4-FFF2-40B4-BE49-F238E27FC236}">
                <a16:creationId xmlns:a16="http://schemas.microsoft.com/office/drawing/2014/main" id="{DB704455-A34D-59D7-0E76-0677895D5D4B}"/>
              </a:ext>
            </a:extLst>
          </p:cNvPr>
          <p:cNvSpPr>
            <a:spLocks noGrp="1"/>
          </p:cNvSpPr>
          <p:nvPr>
            <p:ph sz="half" idx="2"/>
          </p:nvPr>
        </p:nvSpPr>
        <p:spPr>
          <a:xfrm>
            <a:off x="839788" y="2505075"/>
            <a:ext cx="5157787" cy="368458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Szöveg helye 4">
            <a:extLst>
              <a:ext uri="{FF2B5EF4-FFF2-40B4-BE49-F238E27FC236}">
                <a16:creationId xmlns:a16="http://schemas.microsoft.com/office/drawing/2014/main" id="{D3B9DA4E-3A49-A133-0908-B25D3E4A2DA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6" name="Tartalom helye 5">
            <a:extLst>
              <a:ext uri="{FF2B5EF4-FFF2-40B4-BE49-F238E27FC236}">
                <a16:creationId xmlns:a16="http://schemas.microsoft.com/office/drawing/2014/main" id="{29F9B549-C836-777D-4287-A5976A8E8C8A}"/>
              </a:ext>
            </a:extLst>
          </p:cNvPr>
          <p:cNvSpPr>
            <a:spLocks noGrp="1"/>
          </p:cNvSpPr>
          <p:nvPr>
            <p:ph sz="quarter" idx="4"/>
          </p:nvPr>
        </p:nvSpPr>
        <p:spPr>
          <a:xfrm>
            <a:off x="6172200" y="2505075"/>
            <a:ext cx="5183188" cy="368458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7" name="Dátum helye 6">
            <a:extLst>
              <a:ext uri="{FF2B5EF4-FFF2-40B4-BE49-F238E27FC236}">
                <a16:creationId xmlns:a16="http://schemas.microsoft.com/office/drawing/2014/main" id="{0471C235-9C2D-187C-26FB-C8DD7EAF390D}"/>
              </a:ext>
            </a:extLst>
          </p:cNvPr>
          <p:cNvSpPr>
            <a:spLocks noGrp="1"/>
          </p:cNvSpPr>
          <p:nvPr>
            <p:ph type="dt" sz="half" idx="10"/>
          </p:nvPr>
        </p:nvSpPr>
        <p:spPr/>
        <p:txBody>
          <a:bodyPr/>
          <a:lstStyle/>
          <a:p>
            <a:fld id="{DB40CB7B-4E1E-4D66-AB2D-05770628E1C1}" type="datetimeFigureOut">
              <a:rPr lang="hu-HU" smtClean="0"/>
              <a:t>2026. 04. 01.</a:t>
            </a:fld>
            <a:endParaRPr lang="hu-HU"/>
          </a:p>
        </p:txBody>
      </p:sp>
      <p:sp>
        <p:nvSpPr>
          <p:cNvPr id="8" name="Élőláb helye 7">
            <a:extLst>
              <a:ext uri="{FF2B5EF4-FFF2-40B4-BE49-F238E27FC236}">
                <a16:creationId xmlns:a16="http://schemas.microsoft.com/office/drawing/2014/main" id="{A82031F7-1E95-3A9F-E2F6-D574474EEDFF}"/>
              </a:ext>
            </a:extLst>
          </p:cNvPr>
          <p:cNvSpPr>
            <a:spLocks noGrp="1"/>
          </p:cNvSpPr>
          <p:nvPr>
            <p:ph type="ftr" sz="quarter" idx="11"/>
          </p:nvPr>
        </p:nvSpPr>
        <p:spPr/>
        <p:txBody>
          <a:bodyPr/>
          <a:lstStyle/>
          <a:p>
            <a:endParaRPr lang="hu-HU"/>
          </a:p>
        </p:txBody>
      </p:sp>
      <p:sp>
        <p:nvSpPr>
          <p:cNvPr id="9" name="Dia számának helye 8">
            <a:extLst>
              <a:ext uri="{FF2B5EF4-FFF2-40B4-BE49-F238E27FC236}">
                <a16:creationId xmlns:a16="http://schemas.microsoft.com/office/drawing/2014/main" id="{68BF9407-ABDB-3D43-1BC4-279E60AE3D6E}"/>
              </a:ext>
            </a:extLst>
          </p:cNvPr>
          <p:cNvSpPr>
            <a:spLocks noGrp="1"/>
          </p:cNvSpPr>
          <p:nvPr>
            <p:ph type="sldNum" sz="quarter" idx="12"/>
          </p:nvPr>
        </p:nvSpPr>
        <p:spPr/>
        <p:txBody>
          <a:bodyPr/>
          <a:lstStyle/>
          <a:p>
            <a:fld id="{3D43A7A3-6A1E-4028-A226-92D669F78698}" type="slidenum">
              <a:rPr lang="hu-HU" smtClean="0"/>
              <a:t>‹#›</a:t>
            </a:fld>
            <a:endParaRPr lang="hu-HU"/>
          </a:p>
        </p:txBody>
      </p:sp>
    </p:spTree>
    <p:extLst>
      <p:ext uri="{BB962C8B-B14F-4D97-AF65-F5344CB8AC3E}">
        <p14:creationId xmlns:p14="http://schemas.microsoft.com/office/powerpoint/2010/main" val="29902348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DA5064D7-9D47-EE46-D23E-4B433865121D}"/>
              </a:ext>
            </a:extLst>
          </p:cNvPr>
          <p:cNvSpPr>
            <a:spLocks noGrp="1"/>
          </p:cNvSpPr>
          <p:nvPr>
            <p:ph type="title"/>
          </p:nvPr>
        </p:nvSpPr>
        <p:spPr/>
        <p:txBody>
          <a:bodyPr/>
          <a:lstStyle/>
          <a:p>
            <a:r>
              <a:rPr lang="hu-HU"/>
              <a:t>Mintacím szerkesztése</a:t>
            </a:r>
          </a:p>
        </p:txBody>
      </p:sp>
      <p:sp>
        <p:nvSpPr>
          <p:cNvPr id="3" name="Dátum helye 2">
            <a:extLst>
              <a:ext uri="{FF2B5EF4-FFF2-40B4-BE49-F238E27FC236}">
                <a16:creationId xmlns:a16="http://schemas.microsoft.com/office/drawing/2014/main" id="{F5F3FB04-9AAE-15CB-B7E7-882832BB2E11}"/>
              </a:ext>
            </a:extLst>
          </p:cNvPr>
          <p:cNvSpPr>
            <a:spLocks noGrp="1"/>
          </p:cNvSpPr>
          <p:nvPr>
            <p:ph type="dt" sz="half" idx="10"/>
          </p:nvPr>
        </p:nvSpPr>
        <p:spPr/>
        <p:txBody>
          <a:bodyPr/>
          <a:lstStyle/>
          <a:p>
            <a:fld id="{DB40CB7B-4E1E-4D66-AB2D-05770628E1C1}" type="datetimeFigureOut">
              <a:rPr lang="hu-HU" smtClean="0"/>
              <a:t>2026. 04. 01.</a:t>
            </a:fld>
            <a:endParaRPr lang="hu-HU"/>
          </a:p>
        </p:txBody>
      </p:sp>
      <p:sp>
        <p:nvSpPr>
          <p:cNvPr id="4" name="Élőláb helye 3">
            <a:extLst>
              <a:ext uri="{FF2B5EF4-FFF2-40B4-BE49-F238E27FC236}">
                <a16:creationId xmlns:a16="http://schemas.microsoft.com/office/drawing/2014/main" id="{D4E30A0D-F4CA-51BE-2069-5B77CB272B86}"/>
              </a:ext>
            </a:extLst>
          </p:cNvPr>
          <p:cNvSpPr>
            <a:spLocks noGrp="1"/>
          </p:cNvSpPr>
          <p:nvPr>
            <p:ph type="ftr" sz="quarter" idx="11"/>
          </p:nvPr>
        </p:nvSpPr>
        <p:spPr/>
        <p:txBody>
          <a:bodyPr/>
          <a:lstStyle/>
          <a:p>
            <a:endParaRPr lang="hu-HU"/>
          </a:p>
        </p:txBody>
      </p:sp>
      <p:sp>
        <p:nvSpPr>
          <p:cNvPr id="5" name="Dia számának helye 4">
            <a:extLst>
              <a:ext uri="{FF2B5EF4-FFF2-40B4-BE49-F238E27FC236}">
                <a16:creationId xmlns:a16="http://schemas.microsoft.com/office/drawing/2014/main" id="{E4217A1E-7136-5EAC-5293-B37016421ED1}"/>
              </a:ext>
            </a:extLst>
          </p:cNvPr>
          <p:cNvSpPr>
            <a:spLocks noGrp="1"/>
          </p:cNvSpPr>
          <p:nvPr>
            <p:ph type="sldNum" sz="quarter" idx="12"/>
          </p:nvPr>
        </p:nvSpPr>
        <p:spPr/>
        <p:txBody>
          <a:bodyPr/>
          <a:lstStyle/>
          <a:p>
            <a:fld id="{3D43A7A3-6A1E-4028-A226-92D669F78698}" type="slidenum">
              <a:rPr lang="hu-HU" smtClean="0"/>
              <a:t>‹#›</a:t>
            </a:fld>
            <a:endParaRPr lang="hu-HU"/>
          </a:p>
        </p:txBody>
      </p:sp>
    </p:spTree>
    <p:extLst>
      <p:ext uri="{BB962C8B-B14F-4D97-AF65-F5344CB8AC3E}">
        <p14:creationId xmlns:p14="http://schemas.microsoft.com/office/powerpoint/2010/main" val="9126776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a:extLst>
              <a:ext uri="{FF2B5EF4-FFF2-40B4-BE49-F238E27FC236}">
                <a16:creationId xmlns:a16="http://schemas.microsoft.com/office/drawing/2014/main" id="{1B4D8449-62A6-67EC-233A-A7831E714A33}"/>
              </a:ext>
            </a:extLst>
          </p:cNvPr>
          <p:cNvSpPr>
            <a:spLocks noGrp="1"/>
          </p:cNvSpPr>
          <p:nvPr>
            <p:ph type="dt" sz="half" idx="10"/>
          </p:nvPr>
        </p:nvSpPr>
        <p:spPr/>
        <p:txBody>
          <a:bodyPr/>
          <a:lstStyle/>
          <a:p>
            <a:fld id="{DB40CB7B-4E1E-4D66-AB2D-05770628E1C1}" type="datetimeFigureOut">
              <a:rPr lang="hu-HU" smtClean="0"/>
              <a:t>2026. 04. 01.</a:t>
            </a:fld>
            <a:endParaRPr lang="hu-HU"/>
          </a:p>
        </p:txBody>
      </p:sp>
      <p:sp>
        <p:nvSpPr>
          <p:cNvPr id="3" name="Élőláb helye 2">
            <a:extLst>
              <a:ext uri="{FF2B5EF4-FFF2-40B4-BE49-F238E27FC236}">
                <a16:creationId xmlns:a16="http://schemas.microsoft.com/office/drawing/2014/main" id="{45C29652-7B9C-D3E5-5CFB-0F61839FEAD2}"/>
              </a:ext>
            </a:extLst>
          </p:cNvPr>
          <p:cNvSpPr>
            <a:spLocks noGrp="1"/>
          </p:cNvSpPr>
          <p:nvPr>
            <p:ph type="ftr" sz="quarter" idx="11"/>
          </p:nvPr>
        </p:nvSpPr>
        <p:spPr/>
        <p:txBody>
          <a:bodyPr/>
          <a:lstStyle/>
          <a:p>
            <a:endParaRPr lang="hu-HU"/>
          </a:p>
        </p:txBody>
      </p:sp>
      <p:sp>
        <p:nvSpPr>
          <p:cNvPr id="4" name="Dia számának helye 3">
            <a:extLst>
              <a:ext uri="{FF2B5EF4-FFF2-40B4-BE49-F238E27FC236}">
                <a16:creationId xmlns:a16="http://schemas.microsoft.com/office/drawing/2014/main" id="{FBC8F11A-C708-3897-5E98-D6C2F75AC076}"/>
              </a:ext>
            </a:extLst>
          </p:cNvPr>
          <p:cNvSpPr>
            <a:spLocks noGrp="1"/>
          </p:cNvSpPr>
          <p:nvPr>
            <p:ph type="sldNum" sz="quarter" idx="12"/>
          </p:nvPr>
        </p:nvSpPr>
        <p:spPr/>
        <p:txBody>
          <a:bodyPr/>
          <a:lstStyle/>
          <a:p>
            <a:fld id="{3D43A7A3-6A1E-4028-A226-92D669F78698}" type="slidenum">
              <a:rPr lang="hu-HU" smtClean="0"/>
              <a:t>‹#›</a:t>
            </a:fld>
            <a:endParaRPr lang="hu-HU"/>
          </a:p>
        </p:txBody>
      </p:sp>
    </p:spTree>
    <p:extLst>
      <p:ext uri="{BB962C8B-B14F-4D97-AF65-F5344CB8AC3E}">
        <p14:creationId xmlns:p14="http://schemas.microsoft.com/office/powerpoint/2010/main" val="3327392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A28361A9-38FB-EA21-E118-37EC9B6AE1F4}"/>
              </a:ext>
            </a:extLst>
          </p:cNvPr>
          <p:cNvSpPr>
            <a:spLocks noGrp="1"/>
          </p:cNvSpPr>
          <p:nvPr>
            <p:ph type="title"/>
          </p:nvPr>
        </p:nvSpPr>
        <p:spPr>
          <a:xfrm>
            <a:off x="839788" y="457200"/>
            <a:ext cx="3932237" cy="1600200"/>
          </a:xfrm>
        </p:spPr>
        <p:txBody>
          <a:bodyPr anchor="b"/>
          <a:lstStyle>
            <a:lvl1pPr>
              <a:defRPr sz="3200"/>
            </a:lvl1pPr>
          </a:lstStyle>
          <a:p>
            <a:r>
              <a:rPr lang="hu-HU"/>
              <a:t>Mintacím szerkesztése</a:t>
            </a:r>
          </a:p>
        </p:txBody>
      </p:sp>
      <p:sp>
        <p:nvSpPr>
          <p:cNvPr id="3" name="Tartalom helye 2">
            <a:extLst>
              <a:ext uri="{FF2B5EF4-FFF2-40B4-BE49-F238E27FC236}">
                <a16:creationId xmlns:a16="http://schemas.microsoft.com/office/drawing/2014/main" id="{56C1C334-466D-FBF3-AB62-47EE05C5E15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Szöveg helye 3">
            <a:extLst>
              <a:ext uri="{FF2B5EF4-FFF2-40B4-BE49-F238E27FC236}">
                <a16:creationId xmlns:a16="http://schemas.microsoft.com/office/drawing/2014/main" id="{60B2F2AD-7C91-C4B0-20D3-950BA7CFBD4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u-HU"/>
              <a:t>Mintaszöveg szerkesztése</a:t>
            </a:r>
          </a:p>
        </p:txBody>
      </p:sp>
      <p:sp>
        <p:nvSpPr>
          <p:cNvPr id="5" name="Dátum helye 4">
            <a:extLst>
              <a:ext uri="{FF2B5EF4-FFF2-40B4-BE49-F238E27FC236}">
                <a16:creationId xmlns:a16="http://schemas.microsoft.com/office/drawing/2014/main" id="{5985A3B4-6256-F0C5-AC72-21E92731F3EF}"/>
              </a:ext>
            </a:extLst>
          </p:cNvPr>
          <p:cNvSpPr>
            <a:spLocks noGrp="1"/>
          </p:cNvSpPr>
          <p:nvPr>
            <p:ph type="dt" sz="half" idx="10"/>
          </p:nvPr>
        </p:nvSpPr>
        <p:spPr/>
        <p:txBody>
          <a:bodyPr/>
          <a:lstStyle/>
          <a:p>
            <a:fld id="{DB40CB7B-4E1E-4D66-AB2D-05770628E1C1}" type="datetimeFigureOut">
              <a:rPr lang="hu-HU" smtClean="0"/>
              <a:t>2026. 04. 01.</a:t>
            </a:fld>
            <a:endParaRPr lang="hu-HU"/>
          </a:p>
        </p:txBody>
      </p:sp>
      <p:sp>
        <p:nvSpPr>
          <p:cNvPr id="6" name="Élőláb helye 5">
            <a:extLst>
              <a:ext uri="{FF2B5EF4-FFF2-40B4-BE49-F238E27FC236}">
                <a16:creationId xmlns:a16="http://schemas.microsoft.com/office/drawing/2014/main" id="{9082593D-E05B-A72C-151B-6733A45502AD}"/>
              </a:ext>
            </a:extLst>
          </p:cNvPr>
          <p:cNvSpPr>
            <a:spLocks noGrp="1"/>
          </p:cNvSpPr>
          <p:nvPr>
            <p:ph type="ftr" sz="quarter" idx="11"/>
          </p:nvPr>
        </p:nvSpPr>
        <p:spPr/>
        <p:txBody>
          <a:bodyPr/>
          <a:lstStyle/>
          <a:p>
            <a:endParaRPr lang="hu-HU"/>
          </a:p>
        </p:txBody>
      </p:sp>
      <p:sp>
        <p:nvSpPr>
          <p:cNvPr id="7" name="Dia számának helye 6">
            <a:extLst>
              <a:ext uri="{FF2B5EF4-FFF2-40B4-BE49-F238E27FC236}">
                <a16:creationId xmlns:a16="http://schemas.microsoft.com/office/drawing/2014/main" id="{73EAD719-B221-7087-630E-2306D65049F5}"/>
              </a:ext>
            </a:extLst>
          </p:cNvPr>
          <p:cNvSpPr>
            <a:spLocks noGrp="1"/>
          </p:cNvSpPr>
          <p:nvPr>
            <p:ph type="sldNum" sz="quarter" idx="12"/>
          </p:nvPr>
        </p:nvSpPr>
        <p:spPr/>
        <p:txBody>
          <a:bodyPr/>
          <a:lstStyle/>
          <a:p>
            <a:fld id="{3D43A7A3-6A1E-4028-A226-92D669F78698}" type="slidenum">
              <a:rPr lang="hu-HU" smtClean="0"/>
              <a:t>‹#›</a:t>
            </a:fld>
            <a:endParaRPr lang="hu-HU"/>
          </a:p>
        </p:txBody>
      </p:sp>
    </p:spTree>
    <p:extLst>
      <p:ext uri="{BB962C8B-B14F-4D97-AF65-F5344CB8AC3E}">
        <p14:creationId xmlns:p14="http://schemas.microsoft.com/office/powerpoint/2010/main" val="5782236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538DF922-5BEE-7DC8-DB3D-7ABA577B9756}"/>
              </a:ext>
            </a:extLst>
          </p:cNvPr>
          <p:cNvSpPr>
            <a:spLocks noGrp="1"/>
          </p:cNvSpPr>
          <p:nvPr>
            <p:ph type="title"/>
          </p:nvPr>
        </p:nvSpPr>
        <p:spPr>
          <a:xfrm>
            <a:off x="839788" y="457200"/>
            <a:ext cx="3932237" cy="1600200"/>
          </a:xfrm>
        </p:spPr>
        <p:txBody>
          <a:bodyPr anchor="b"/>
          <a:lstStyle>
            <a:lvl1pPr>
              <a:defRPr sz="3200"/>
            </a:lvl1pPr>
          </a:lstStyle>
          <a:p>
            <a:r>
              <a:rPr lang="hu-HU"/>
              <a:t>Mintacím szerkesztése</a:t>
            </a:r>
          </a:p>
        </p:txBody>
      </p:sp>
      <p:sp>
        <p:nvSpPr>
          <p:cNvPr id="3" name="Kép helye 2">
            <a:extLst>
              <a:ext uri="{FF2B5EF4-FFF2-40B4-BE49-F238E27FC236}">
                <a16:creationId xmlns:a16="http://schemas.microsoft.com/office/drawing/2014/main" id="{801E2E73-8239-326E-BB36-8C065B2E0B2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u-HU"/>
          </a:p>
        </p:txBody>
      </p:sp>
      <p:sp>
        <p:nvSpPr>
          <p:cNvPr id="4" name="Szöveg helye 3">
            <a:extLst>
              <a:ext uri="{FF2B5EF4-FFF2-40B4-BE49-F238E27FC236}">
                <a16:creationId xmlns:a16="http://schemas.microsoft.com/office/drawing/2014/main" id="{0DD4388A-6A81-BF0F-2856-DE0B7A5791B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u-HU"/>
              <a:t>Mintaszöveg szerkesztése</a:t>
            </a:r>
          </a:p>
        </p:txBody>
      </p:sp>
      <p:sp>
        <p:nvSpPr>
          <p:cNvPr id="5" name="Dátum helye 4">
            <a:extLst>
              <a:ext uri="{FF2B5EF4-FFF2-40B4-BE49-F238E27FC236}">
                <a16:creationId xmlns:a16="http://schemas.microsoft.com/office/drawing/2014/main" id="{14590788-E2F3-B287-EA66-D4707633BD2A}"/>
              </a:ext>
            </a:extLst>
          </p:cNvPr>
          <p:cNvSpPr>
            <a:spLocks noGrp="1"/>
          </p:cNvSpPr>
          <p:nvPr>
            <p:ph type="dt" sz="half" idx="10"/>
          </p:nvPr>
        </p:nvSpPr>
        <p:spPr/>
        <p:txBody>
          <a:bodyPr/>
          <a:lstStyle/>
          <a:p>
            <a:fld id="{DB40CB7B-4E1E-4D66-AB2D-05770628E1C1}" type="datetimeFigureOut">
              <a:rPr lang="hu-HU" smtClean="0"/>
              <a:t>2026. 04. 01.</a:t>
            </a:fld>
            <a:endParaRPr lang="hu-HU"/>
          </a:p>
        </p:txBody>
      </p:sp>
      <p:sp>
        <p:nvSpPr>
          <p:cNvPr id="6" name="Élőláb helye 5">
            <a:extLst>
              <a:ext uri="{FF2B5EF4-FFF2-40B4-BE49-F238E27FC236}">
                <a16:creationId xmlns:a16="http://schemas.microsoft.com/office/drawing/2014/main" id="{499266E3-6332-90AD-2D9C-4CC9834EBEFC}"/>
              </a:ext>
            </a:extLst>
          </p:cNvPr>
          <p:cNvSpPr>
            <a:spLocks noGrp="1"/>
          </p:cNvSpPr>
          <p:nvPr>
            <p:ph type="ftr" sz="quarter" idx="11"/>
          </p:nvPr>
        </p:nvSpPr>
        <p:spPr/>
        <p:txBody>
          <a:bodyPr/>
          <a:lstStyle/>
          <a:p>
            <a:endParaRPr lang="hu-HU"/>
          </a:p>
        </p:txBody>
      </p:sp>
      <p:sp>
        <p:nvSpPr>
          <p:cNvPr id="7" name="Dia számának helye 6">
            <a:extLst>
              <a:ext uri="{FF2B5EF4-FFF2-40B4-BE49-F238E27FC236}">
                <a16:creationId xmlns:a16="http://schemas.microsoft.com/office/drawing/2014/main" id="{5A3D8F9C-3D7E-835C-7F9C-520E8B196E4D}"/>
              </a:ext>
            </a:extLst>
          </p:cNvPr>
          <p:cNvSpPr>
            <a:spLocks noGrp="1"/>
          </p:cNvSpPr>
          <p:nvPr>
            <p:ph type="sldNum" sz="quarter" idx="12"/>
          </p:nvPr>
        </p:nvSpPr>
        <p:spPr/>
        <p:txBody>
          <a:bodyPr/>
          <a:lstStyle/>
          <a:p>
            <a:fld id="{3D43A7A3-6A1E-4028-A226-92D669F78698}" type="slidenum">
              <a:rPr lang="hu-HU" smtClean="0"/>
              <a:t>‹#›</a:t>
            </a:fld>
            <a:endParaRPr lang="hu-HU"/>
          </a:p>
        </p:txBody>
      </p:sp>
    </p:spTree>
    <p:extLst>
      <p:ext uri="{BB962C8B-B14F-4D97-AF65-F5344CB8AC3E}">
        <p14:creationId xmlns:p14="http://schemas.microsoft.com/office/powerpoint/2010/main" val="9160057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ím helye 1">
            <a:extLst>
              <a:ext uri="{FF2B5EF4-FFF2-40B4-BE49-F238E27FC236}">
                <a16:creationId xmlns:a16="http://schemas.microsoft.com/office/drawing/2014/main" id="{C8BC7D0A-BCAD-A041-FD94-3128C9D611EA}"/>
              </a:ext>
            </a:extLst>
          </p:cNvPr>
          <p:cNvSpPr>
            <a:spLocks noGrp="1"/>
          </p:cNvSpPr>
          <p:nvPr>
            <p:ph type="title"/>
          </p:nvPr>
        </p:nvSpPr>
        <p:spPr>
          <a:xfrm>
            <a:off x="838200" y="365125"/>
            <a:ext cx="10515600" cy="1325563"/>
          </a:xfrm>
          <a:prstGeom prst="rect">
            <a:avLst/>
          </a:prstGeom>
          <a:solidFill>
            <a:schemeClr val="bg1">
              <a:alpha val="70000"/>
            </a:schemeClr>
          </a:solidFill>
        </p:spPr>
        <p:txBody>
          <a:bodyPr vert="horz" lIns="91440" tIns="45720" rIns="91440" bIns="45720" rtlCol="0" anchor="ctr">
            <a:normAutofit/>
          </a:bodyPr>
          <a:lstStyle/>
          <a:p>
            <a:r>
              <a:rPr lang="hu-HU"/>
              <a:t>Mintacím szerkesztése</a:t>
            </a:r>
          </a:p>
        </p:txBody>
      </p:sp>
      <p:sp>
        <p:nvSpPr>
          <p:cNvPr id="3" name="Szöveg helye 2">
            <a:extLst>
              <a:ext uri="{FF2B5EF4-FFF2-40B4-BE49-F238E27FC236}">
                <a16:creationId xmlns:a16="http://schemas.microsoft.com/office/drawing/2014/main" id="{68187157-48D4-670D-173A-8EF99A926F49}"/>
              </a:ext>
            </a:extLst>
          </p:cNvPr>
          <p:cNvSpPr>
            <a:spLocks noGrp="1"/>
          </p:cNvSpPr>
          <p:nvPr>
            <p:ph type="body" idx="1"/>
          </p:nvPr>
        </p:nvSpPr>
        <p:spPr>
          <a:xfrm>
            <a:off x="838200" y="1825625"/>
            <a:ext cx="10515600" cy="4351338"/>
          </a:xfrm>
          <a:prstGeom prst="rect">
            <a:avLst/>
          </a:prstGeom>
          <a:solidFill>
            <a:schemeClr val="bg1">
              <a:alpha val="70000"/>
            </a:schemeClr>
          </a:solidFill>
        </p:spPr>
        <p:txBody>
          <a:bodyPr vert="horz" lIns="91440" tIns="45720" rIns="91440" bIns="45720" rtlCol="0">
            <a:normAutofit/>
          </a:bodyPr>
          <a:lstStyle/>
          <a:p>
            <a:pPr lvl="0"/>
            <a:r>
              <a:rPr lang="hu-HU" dirty="0"/>
              <a:t>Mintaszöveg szerkesztése</a:t>
            </a:r>
          </a:p>
          <a:p>
            <a:pPr lvl="1"/>
            <a:r>
              <a:rPr lang="hu-HU" dirty="0"/>
              <a:t>Második szint</a:t>
            </a:r>
          </a:p>
          <a:p>
            <a:pPr lvl="2"/>
            <a:r>
              <a:rPr lang="hu-HU" dirty="0"/>
              <a:t>Harmadik szint</a:t>
            </a:r>
          </a:p>
          <a:p>
            <a:pPr lvl="3"/>
            <a:r>
              <a:rPr lang="hu-HU" dirty="0"/>
              <a:t>Negyedik szint</a:t>
            </a:r>
          </a:p>
          <a:p>
            <a:pPr lvl="4"/>
            <a:r>
              <a:rPr lang="hu-HU" dirty="0"/>
              <a:t>Ötödik szint</a:t>
            </a:r>
          </a:p>
        </p:txBody>
      </p:sp>
      <p:sp>
        <p:nvSpPr>
          <p:cNvPr id="4" name="Dátum helye 3">
            <a:extLst>
              <a:ext uri="{FF2B5EF4-FFF2-40B4-BE49-F238E27FC236}">
                <a16:creationId xmlns:a16="http://schemas.microsoft.com/office/drawing/2014/main" id="{E73F4D35-C9E1-692B-708C-1B2C8A4224D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B40CB7B-4E1E-4D66-AB2D-05770628E1C1}" type="datetimeFigureOut">
              <a:rPr lang="hu-HU" smtClean="0"/>
              <a:t>2026. 04. 01.</a:t>
            </a:fld>
            <a:endParaRPr lang="hu-HU"/>
          </a:p>
        </p:txBody>
      </p:sp>
      <p:sp>
        <p:nvSpPr>
          <p:cNvPr id="5" name="Élőláb helye 4">
            <a:extLst>
              <a:ext uri="{FF2B5EF4-FFF2-40B4-BE49-F238E27FC236}">
                <a16:creationId xmlns:a16="http://schemas.microsoft.com/office/drawing/2014/main" id="{D9C58969-D3D9-1006-E25D-6EB2AA406E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hu-HU"/>
          </a:p>
        </p:txBody>
      </p:sp>
      <p:sp>
        <p:nvSpPr>
          <p:cNvPr id="6" name="Dia számának helye 5">
            <a:extLst>
              <a:ext uri="{FF2B5EF4-FFF2-40B4-BE49-F238E27FC236}">
                <a16:creationId xmlns:a16="http://schemas.microsoft.com/office/drawing/2014/main" id="{1E417423-AF35-139E-7A96-187466EEE53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D43A7A3-6A1E-4028-A226-92D669F78698}" type="slidenum">
              <a:rPr lang="hu-HU" smtClean="0"/>
              <a:t>‹#›</a:t>
            </a:fld>
            <a:endParaRPr lang="hu-HU"/>
          </a:p>
        </p:txBody>
      </p:sp>
    </p:spTree>
    <p:extLst>
      <p:ext uri="{BB962C8B-B14F-4D97-AF65-F5344CB8AC3E}">
        <p14:creationId xmlns:p14="http://schemas.microsoft.com/office/powerpoint/2010/main" val="7663171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rgbClr val="4A5205"/>
          </a:solidFill>
          <a:latin typeface="Amasis MT Pro Black" panose="02040A04050005020304" pitchFamily="18" charset="-18"/>
          <a:ea typeface="+mj-ea"/>
          <a:cs typeface="+mj-cs"/>
        </a:defRPr>
      </a:lvl1pPr>
    </p:titleStyle>
    <p:bodyStyle>
      <a:lvl1pPr marL="228600" indent="-228600" algn="l" defTabSz="914400" rtl="0" eaLnBrk="1" latinLnBrk="0" hangingPunct="1">
        <a:lnSpc>
          <a:spcPct val="150000"/>
        </a:lnSpc>
        <a:spcBef>
          <a:spcPts val="1000"/>
        </a:spcBef>
        <a:buFont typeface="Arial" panose="020B0604020202020204" pitchFamily="34" charset="0"/>
        <a:buChar char="•"/>
        <a:defRPr sz="3200" kern="1200">
          <a:solidFill>
            <a:schemeClr val="tx1"/>
          </a:solidFill>
          <a:latin typeface="Amasis MT Pro" panose="02040504050005020304" pitchFamily="18" charset="-18"/>
          <a:ea typeface="+mn-ea"/>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800" kern="1200">
          <a:solidFill>
            <a:schemeClr val="tx1"/>
          </a:solidFill>
          <a:latin typeface="Amasis MT Pro" panose="02040504050005020304" pitchFamily="18" charset="-18"/>
          <a:ea typeface="+mn-ea"/>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Amasis MT Pro" panose="02040504050005020304" pitchFamily="18" charset="-18"/>
          <a:ea typeface="+mn-ea"/>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Amasis MT Pro" panose="02040504050005020304" pitchFamily="18" charset="-18"/>
          <a:ea typeface="+mn-ea"/>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Amasis MT Pro" panose="02040504050005020304" pitchFamily="18" charset="-18"/>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5E09AB7-32A9-3348-EBC8-0E5DEA0987DF}"/>
              </a:ext>
            </a:extLst>
          </p:cNvPr>
          <p:cNvSpPr>
            <a:spLocks noGrp="1"/>
          </p:cNvSpPr>
          <p:nvPr>
            <p:ph type="ctrTitle"/>
          </p:nvPr>
        </p:nvSpPr>
        <p:spPr/>
        <p:txBody>
          <a:bodyPr/>
          <a:lstStyle/>
          <a:p>
            <a:endParaRPr lang="hu-HU"/>
          </a:p>
        </p:txBody>
      </p:sp>
      <p:sp>
        <p:nvSpPr>
          <p:cNvPr id="3" name="Alcím 2">
            <a:extLst>
              <a:ext uri="{FF2B5EF4-FFF2-40B4-BE49-F238E27FC236}">
                <a16:creationId xmlns:a16="http://schemas.microsoft.com/office/drawing/2014/main" id="{5B077A57-7626-2FE2-7418-D49BED6D3361}"/>
              </a:ext>
            </a:extLst>
          </p:cNvPr>
          <p:cNvSpPr>
            <a:spLocks noGrp="1"/>
          </p:cNvSpPr>
          <p:nvPr>
            <p:ph type="subTitle" idx="1"/>
          </p:nvPr>
        </p:nvSpPr>
        <p:spPr/>
        <p:txBody>
          <a:bodyPr/>
          <a:lstStyle/>
          <a:p>
            <a:endParaRPr lang="hu-HU"/>
          </a:p>
        </p:txBody>
      </p:sp>
      <p:pic>
        <p:nvPicPr>
          <p:cNvPr id="3074" name="Picture 2" descr="Eiffel Tower and Champ  de Mars in Paris France">
            <a:extLst>
              <a:ext uri="{FF2B5EF4-FFF2-40B4-BE49-F238E27FC236}">
                <a16:creationId xmlns:a16="http://schemas.microsoft.com/office/drawing/2014/main" id="{58C1B9CE-49B2-9D66-BDF2-0FEEF06F29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églalap 3">
            <a:extLst>
              <a:ext uri="{FF2B5EF4-FFF2-40B4-BE49-F238E27FC236}">
                <a16:creationId xmlns:a16="http://schemas.microsoft.com/office/drawing/2014/main" id="{2F7F5933-DBAA-D490-4D01-CABE4794791E}"/>
              </a:ext>
            </a:extLst>
          </p:cNvPr>
          <p:cNvSpPr/>
          <p:nvPr/>
        </p:nvSpPr>
        <p:spPr>
          <a:xfrm>
            <a:off x="0" y="3602038"/>
            <a:ext cx="12192000" cy="3255962"/>
          </a:xfrm>
          <a:prstGeom prst="rect">
            <a:avLst/>
          </a:prstGeom>
          <a:gradFill>
            <a:gsLst>
              <a:gs pos="0">
                <a:schemeClr val="bg1">
                  <a:alpha val="0"/>
                </a:schemeClr>
              </a:gs>
              <a:gs pos="98000">
                <a:srgbClr val="4A5205"/>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b" anchorCtr="0"/>
          <a:lstStyle/>
          <a:p>
            <a:pPr algn="ctr"/>
            <a:r>
              <a:rPr lang="hu-HU" sz="9600" dirty="0">
                <a:solidFill>
                  <a:schemeClr val="bg1"/>
                </a:solidFill>
                <a:latin typeface="Amasis MT Pro Black" panose="02040A04050005020304" pitchFamily="18" charset="-18"/>
              </a:rPr>
              <a:t>PÁRIZS</a:t>
            </a:r>
            <a:endParaRPr lang="hu-HU" dirty="0"/>
          </a:p>
        </p:txBody>
      </p:sp>
    </p:spTree>
    <p:extLst>
      <p:ext uri="{BB962C8B-B14F-4D97-AF65-F5344CB8AC3E}">
        <p14:creationId xmlns:p14="http://schemas.microsoft.com/office/powerpoint/2010/main" val="30781721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Eiffel Tower and Champ  de Mars in Paris France">
            <a:extLst>
              <a:ext uri="{FF2B5EF4-FFF2-40B4-BE49-F238E27FC236}">
                <a16:creationId xmlns:a16="http://schemas.microsoft.com/office/drawing/2014/main" id="{E5A1AD1D-1F3C-3451-DF5A-477EEBA0785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7555" r="17555" b="34945"/>
          <a:stretch>
            <a:fillRect/>
          </a:stretch>
        </p:blipFill>
        <p:spPr bwMode="auto">
          <a:xfrm>
            <a:off x="-69600" y="-56700"/>
            <a:ext cx="12261600" cy="6914700"/>
          </a:xfrm>
          <a:prstGeom prst="rect">
            <a:avLst/>
          </a:prstGeom>
          <a:noFill/>
          <a:extLst>
            <a:ext uri="{909E8E84-426E-40DD-AFC4-6F175D3DCCD1}">
              <a14:hiddenFill xmlns:a14="http://schemas.microsoft.com/office/drawing/2010/main">
                <a:solidFill>
                  <a:srgbClr val="FFFFFF"/>
                </a:solidFill>
              </a14:hiddenFill>
            </a:ext>
          </a:extLst>
        </p:spPr>
      </p:pic>
      <p:sp>
        <p:nvSpPr>
          <p:cNvPr id="4" name="Cím 3">
            <a:extLst>
              <a:ext uri="{FF2B5EF4-FFF2-40B4-BE49-F238E27FC236}">
                <a16:creationId xmlns:a16="http://schemas.microsoft.com/office/drawing/2014/main" id="{DBE07F88-1409-4FB5-E81C-F1F0C7655369}"/>
              </a:ext>
            </a:extLst>
          </p:cNvPr>
          <p:cNvSpPr>
            <a:spLocks noGrp="1"/>
          </p:cNvSpPr>
          <p:nvPr>
            <p:ph type="title"/>
          </p:nvPr>
        </p:nvSpPr>
        <p:spPr>
          <a:solidFill>
            <a:schemeClr val="bg1">
              <a:alpha val="70000"/>
            </a:schemeClr>
          </a:solidFill>
        </p:spPr>
        <p:txBody>
          <a:bodyPr/>
          <a:lstStyle/>
          <a:p>
            <a:r>
              <a:rPr lang="hu-HU" dirty="0"/>
              <a:t>Párizs-szindróma</a:t>
            </a:r>
            <a:endParaRPr lang="hu-HU" dirty="0">
              <a:solidFill>
                <a:srgbClr val="4A5205"/>
              </a:solidFill>
              <a:latin typeface="Amasis MT Pro Black" panose="02040A04050005020304" pitchFamily="18" charset="-18"/>
            </a:endParaRPr>
          </a:p>
        </p:txBody>
      </p:sp>
      <p:sp>
        <p:nvSpPr>
          <p:cNvPr id="5" name="Tartalom helye 4">
            <a:extLst>
              <a:ext uri="{FF2B5EF4-FFF2-40B4-BE49-F238E27FC236}">
                <a16:creationId xmlns:a16="http://schemas.microsoft.com/office/drawing/2014/main" id="{F6BFE615-B1B3-3BCB-CBB0-CFED81017DA9}"/>
              </a:ext>
            </a:extLst>
          </p:cNvPr>
          <p:cNvSpPr>
            <a:spLocks noGrp="1"/>
          </p:cNvSpPr>
          <p:nvPr>
            <p:ph sz="half" idx="1"/>
          </p:nvPr>
        </p:nvSpPr>
        <p:spPr>
          <a:solidFill>
            <a:schemeClr val="bg1">
              <a:alpha val="70000"/>
            </a:schemeClr>
          </a:solidFill>
        </p:spPr>
        <p:txBody>
          <a:bodyPr/>
          <a:lstStyle/>
          <a:p>
            <a:r>
              <a:rPr lang="hu-HU" dirty="0"/>
              <a:t>Valós jelenség</a:t>
            </a:r>
          </a:p>
          <a:p>
            <a:r>
              <a:rPr lang="hu-HU" dirty="0"/>
              <a:t>Turistákat érint</a:t>
            </a:r>
          </a:p>
          <a:p>
            <a:r>
              <a:rPr lang="hu-HU" dirty="0"/>
              <a:t>Csalódás a valóságban</a:t>
            </a:r>
          </a:p>
        </p:txBody>
      </p:sp>
      <p:pic>
        <p:nvPicPr>
          <p:cNvPr id="12" name="Tartalom helye 11">
            <a:extLst>
              <a:ext uri="{FF2B5EF4-FFF2-40B4-BE49-F238E27FC236}">
                <a16:creationId xmlns:a16="http://schemas.microsoft.com/office/drawing/2014/main" id="{68B42055-1938-E390-83BB-73CFB1DA979C}"/>
              </a:ext>
            </a:extLst>
          </p:cNvPr>
          <p:cNvPicPr>
            <a:picLocks noGrp="1" noChangeAspect="1"/>
          </p:cNvPicPr>
          <p:nvPr>
            <p:ph sz="half" idx="2"/>
          </p:nvPr>
        </p:nvPicPr>
        <p:blipFill>
          <a:blip r:embed="rId4"/>
          <a:stretch>
            <a:fillRect/>
          </a:stretch>
        </p:blipFill>
        <p:spPr>
          <a:xfrm>
            <a:off x="6172200" y="2272745"/>
            <a:ext cx="5181600" cy="3457098"/>
          </a:xfrm>
          <a:prstGeom prst="rect">
            <a:avLst/>
          </a:prstGeom>
          <a:solidFill>
            <a:prstClr val="white">
              <a:alpha val="70000"/>
            </a:prstClr>
          </a:solidFill>
          <a:effectLst>
            <a:glow rad="101600">
              <a:prstClr val="white">
                <a:alpha val="60000"/>
              </a:prstClr>
            </a:glow>
          </a:effectLst>
        </p:spPr>
      </p:pic>
    </p:spTree>
    <p:extLst>
      <p:ext uri="{BB962C8B-B14F-4D97-AF65-F5344CB8AC3E}">
        <p14:creationId xmlns:p14="http://schemas.microsoft.com/office/powerpoint/2010/main" val="39361586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79C9DB-0A9A-4560-0B6B-8E722B8D4C43}"/>
            </a:ext>
          </a:extLst>
        </p:cNvPr>
        <p:cNvGrpSpPr/>
        <p:nvPr/>
      </p:nvGrpSpPr>
      <p:grpSpPr>
        <a:xfrm>
          <a:off x="0" y="0"/>
          <a:ext cx="0" cy="0"/>
          <a:chOff x="0" y="0"/>
          <a:chExt cx="0" cy="0"/>
        </a:xfrm>
      </p:grpSpPr>
      <p:pic>
        <p:nvPicPr>
          <p:cNvPr id="2050" name="Picture 2" descr="Eiffel Tower and Champ  de Mars in Paris France">
            <a:extLst>
              <a:ext uri="{FF2B5EF4-FFF2-40B4-BE49-F238E27FC236}">
                <a16:creationId xmlns:a16="http://schemas.microsoft.com/office/drawing/2014/main" id="{05857F63-C1D9-4AD3-785E-78C682D1326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7371" t="11822" r="17739" b="23123"/>
          <a:stretch>
            <a:fillRect/>
          </a:stretch>
        </p:blipFill>
        <p:spPr bwMode="auto">
          <a:xfrm>
            <a:off x="-69600" y="-56700"/>
            <a:ext cx="12261600" cy="6914700"/>
          </a:xfrm>
          <a:prstGeom prst="rect">
            <a:avLst/>
          </a:prstGeom>
          <a:noFill/>
          <a:extLst>
            <a:ext uri="{909E8E84-426E-40DD-AFC4-6F175D3DCCD1}">
              <a14:hiddenFill xmlns:a14="http://schemas.microsoft.com/office/drawing/2010/main">
                <a:solidFill>
                  <a:srgbClr val="FFFFFF"/>
                </a:solidFill>
              </a14:hiddenFill>
            </a:ext>
          </a:extLst>
        </p:spPr>
      </p:pic>
      <p:sp>
        <p:nvSpPr>
          <p:cNvPr id="4" name="Cím 3">
            <a:extLst>
              <a:ext uri="{FF2B5EF4-FFF2-40B4-BE49-F238E27FC236}">
                <a16:creationId xmlns:a16="http://schemas.microsoft.com/office/drawing/2014/main" id="{CCDDB646-5A04-96CC-CC4F-14E9CDA31C67}"/>
              </a:ext>
            </a:extLst>
          </p:cNvPr>
          <p:cNvSpPr>
            <a:spLocks noGrp="1"/>
          </p:cNvSpPr>
          <p:nvPr>
            <p:ph type="title"/>
          </p:nvPr>
        </p:nvSpPr>
        <p:spPr>
          <a:solidFill>
            <a:schemeClr val="bg1">
              <a:alpha val="70000"/>
            </a:schemeClr>
          </a:solidFill>
        </p:spPr>
        <p:txBody>
          <a:bodyPr/>
          <a:lstStyle/>
          <a:p>
            <a:r>
              <a:rPr lang="hu-HU" dirty="0"/>
              <a:t>Az Eiffel-torony majdnem eltűnt</a:t>
            </a:r>
            <a:endParaRPr lang="hu-HU" dirty="0">
              <a:solidFill>
                <a:srgbClr val="4A5205"/>
              </a:solidFill>
              <a:latin typeface="Amasis MT Pro Black" panose="02040A04050005020304" pitchFamily="18" charset="-18"/>
            </a:endParaRPr>
          </a:p>
        </p:txBody>
      </p:sp>
      <p:sp>
        <p:nvSpPr>
          <p:cNvPr id="5" name="Tartalom helye 4">
            <a:extLst>
              <a:ext uri="{FF2B5EF4-FFF2-40B4-BE49-F238E27FC236}">
                <a16:creationId xmlns:a16="http://schemas.microsoft.com/office/drawing/2014/main" id="{F4D640F0-7CF3-F989-8072-52AE6177EA99}"/>
              </a:ext>
            </a:extLst>
          </p:cNvPr>
          <p:cNvSpPr>
            <a:spLocks noGrp="1"/>
          </p:cNvSpPr>
          <p:nvPr>
            <p:ph sz="half" idx="1"/>
          </p:nvPr>
        </p:nvSpPr>
        <p:spPr>
          <a:solidFill>
            <a:schemeClr val="bg1">
              <a:alpha val="70000"/>
            </a:schemeClr>
          </a:solidFill>
        </p:spPr>
        <p:txBody>
          <a:bodyPr/>
          <a:lstStyle/>
          <a:p>
            <a:r>
              <a:rPr lang="hu-HU" dirty="0"/>
              <a:t>Eiffel-torony</a:t>
            </a:r>
          </a:p>
          <a:p>
            <a:r>
              <a:rPr lang="hu-HU" dirty="0"/>
              <a:t>Ideiglenesnek szánták</a:t>
            </a:r>
          </a:p>
          <a:p>
            <a:r>
              <a:rPr lang="hu-HU" dirty="0"/>
              <a:t>Sokaknak nem tetszett</a:t>
            </a:r>
          </a:p>
        </p:txBody>
      </p:sp>
      <p:pic>
        <p:nvPicPr>
          <p:cNvPr id="13" name="Tartalom helye 12">
            <a:extLst>
              <a:ext uri="{FF2B5EF4-FFF2-40B4-BE49-F238E27FC236}">
                <a16:creationId xmlns:a16="http://schemas.microsoft.com/office/drawing/2014/main" id="{98AF49A7-1633-4ED5-5624-772D65933A97}"/>
              </a:ext>
            </a:extLst>
          </p:cNvPr>
          <p:cNvPicPr>
            <a:picLocks noGrp="1" noChangeAspect="1"/>
          </p:cNvPicPr>
          <p:nvPr>
            <p:ph sz="half" idx="2"/>
          </p:nvPr>
        </p:nvPicPr>
        <p:blipFill>
          <a:blip r:embed="rId4"/>
          <a:stretch>
            <a:fillRect/>
          </a:stretch>
        </p:blipFill>
        <p:spPr>
          <a:xfrm>
            <a:off x="6172200" y="2544763"/>
            <a:ext cx="5181600" cy="2914650"/>
          </a:xfrm>
          <a:prstGeom prst="rect">
            <a:avLst/>
          </a:prstGeom>
          <a:solidFill>
            <a:prstClr val="white">
              <a:alpha val="70000"/>
            </a:prstClr>
          </a:solidFill>
          <a:effectLst>
            <a:glow rad="101600">
              <a:prstClr val="white">
                <a:alpha val="60000"/>
              </a:prstClr>
            </a:glow>
          </a:effectLst>
        </p:spPr>
      </p:pic>
    </p:spTree>
    <p:extLst>
      <p:ext uri="{BB962C8B-B14F-4D97-AF65-F5344CB8AC3E}">
        <p14:creationId xmlns:p14="http://schemas.microsoft.com/office/powerpoint/2010/main" val="50255898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808811-94DF-E51D-429F-DC45E3C482DB}"/>
            </a:ext>
          </a:extLst>
        </p:cNvPr>
        <p:cNvGrpSpPr/>
        <p:nvPr/>
      </p:nvGrpSpPr>
      <p:grpSpPr>
        <a:xfrm>
          <a:off x="0" y="0"/>
          <a:ext cx="0" cy="0"/>
          <a:chOff x="0" y="0"/>
          <a:chExt cx="0" cy="0"/>
        </a:xfrm>
      </p:grpSpPr>
      <p:pic>
        <p:nvPicPr>
          <p:cNvPr id="2" name="Picture 2" descr="Eiffel Tower and Champ  de Mars in Paris France">
            <a:extLst>
              <a:ext uri="{FF2B5EF4-FFF2-40B4-BE49-F238E27FC236}">
                <a16:creationId xmlns:a16="http://schemas.microsoft.com/office/drawing/2014/main" id="{ABB6F4F3-A11C-2A43-F04C-B3B4F478B53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7371" t="17206" r="17739" b="17739"/>
          <a:stretch>
            <a:fillRect/>
          </a:stretch>
        </p:blipFill>
        <p:spPr bwMode="auto">
          <a:xfrm>
            <a:off x="-69600" y="-56700"/>
            <a:ext cx="12261600" cy="6914700"/>
          </a:xfrm>
          <a:prstGeom prst="rect">
            <a:avLst/>
          </a:prstGeom>
          <a:noFill/>
          <a:extLst>
            <a:ext uri="{909E8E84-426E-40DD-AFC4-6F175D3DCCD1}">
              <a14:hiddenFill xmlns:a14="http://schemas.microsoft.com/office/drawing/2010/main">
                <a:solidFill>
                  <a:srgbClr val="FFFFFF"/>
                </a:solidFill>
              </a14:hiddenFill>
            </a:ext>
          </a:extLst>
        </p:spPr>
      </p:pic>
      <p:sp>
        <p:nvSpPr>
          <p:cNvPr id="4" name="Cím 3">
            <a:extLst>
              <a:ext uri="{FF2B5EF4-FFF2-40B4-BE49-F238E27FC236}">
                <a16:creationId xmlns:a16="http://schemas.microsoft.com/office/drawing/2014/main" id="{A2EE3C31-75E4-1E32-DFC5-B4CFEDE16CE4}"/>
              </a:ext>
            </a:extLst>
          </p:cNvPr>
          <p:cNvSpPr>
            <a:spLocks noGrp="1"/>
          </p:cNvSpPr>
          <p:nvPr>
            <p:ph type="title"/>
          </p:nvPr>
        </p:nvSpPr>
        <p:spPr>
          <a:solidFill>
            <a:schemeClr val="bg1">
              <a:alpha val="70000"/>
            </a:schemeClr>
          </a:solidFill>
        </p:spPr>
        <p:txBody>
          <a:bodyPr>
            <a:normAutofit/>
          </a:bodyPr>
          <a:lstStyle/>
          <a:p>
            <a:r>
              <a:rPr lang="hu-HU" dirty="0"/>
              <a:t>Főbb nevezetességek</a:t>
            </a:r>
            <a:endParaRPr lang="hu-HU" dirty="0">
              <a:solidFill>
                <a:srgbClr val="4A5205"/>
              </a:solidFill>
              <a:latin typeface="Amasis MT Pro Black" panose="02040A04050005020304" pitchFamily="18" charset="-18"/>
            </a:endParaRPr>
          </a:p>
        </p:txBody>
      </p:sp>
      <p:sp>
        <p:nvSpPr>
          <p:cNvPr id="5" name="Tartalom helye 4">
            <a:extLst>
              <a:ext uri="{FF2B5EF4-FFF2-40B4-BE49-F238E27FC236}">
                <a16:creationId xmlns:a16="http://schemas.microsoft.com/office/drawing/2014/main" id="{633C28B9-EAB2-64D9-497B-F6C646C56DE5}"/>
              </a:ext>
            </a:extLst>
          </p:cNvPr>
          <p:cNvSpPr>
            <a:spLocks noGrp="1"/>
          </p:cNvSpPr>
          <p:nvPr>
            <p:ph sz="half" idx="1"/>
          </p:nvPr>
        </p:nvSpPr>
        <p:spPr>
          <a:solidFill>
            <a:schemeClr val="bg1">
              <a:alpha val="70000"/>
            </a:schemeClr>
          </a:solidFill>
        </p:spPr>
        <p:txBody>
          <a:bodyPr/>
          <a:lstStyle/>
          <a:p>
            <a:r>
              <a:rPr lang="hu-HU" dirty="0"/>
              <a:t>Párizsi katakombák</a:t>
            </a:r>
          </a:p>
          <a:p>
            <a:r>
              <a:rPr lang="hu-HU" dirty="0"/>
              <a:t>Több millió ember maradványa</a:t>
            </a:r>
          </a:p>
          <a:p>
            <a:r>
              <a:rPr lang="hu-HU" dirty="0"/>
              <a:t>Több száz km alagút</a:t>
            </a:r>
          </a:p>
        </p:txBody>
      </p:sp>
      <p:pic>
        <p:nvPicPr>
          <p:cNvPr id="11" name="Tartalom helye 10">
            <a:extLst>
              <a:ext uri="{FF2B5EF4-FFF2-40B4-BE49-F238E27FC236}">
                <a16:creationId xmlns:a16="http://schemas.microsoft.com/office/drawing/2014/main" id="{AB5656F8-6E53-632A-6F35-4B093C0BFDCF}"/>
              </a:ext>
            </a:extLst>
          </p:cNvPr>
          <p:cNvPicPr>
            <a:picLocks noGrp="1" noChangeAspect="1"/>
          </p:cNvPicPr>
          <p:nvPr>
            <p:ph sz="half" idx="2"/>
          </p:nvPr>
        </p:nvPicPr>
        <p:blipFill>
          <a:blip r:embed="rId4"/>
          <a:stretch>
            <a:fillRect/>
          </a:stretch>
        </p:blipFill>
        <p:spPr>
          <a:xfrm>
            <a:off x="6172200" y="2543969"/>
            <a:ext cx="5181600" cy="2914650"/>
          </a:xfrm>
          <a:prstGeom prst="rect">
            <a:avLst/>
          </a:prstGeom>
          <a:solidFill>
            <a:prstClr val="white">
              <a:alpha val="70000"/>
            </a:prstClr>
          </a:solidFill>
          <a:effectLst>
            <a:glow rad="101600">
              <a:prstClr val="white">
                <a:alpha val="60000"/>
              </a:prstClr>
            </a:glow>
          </a:effectLst>
        </p:spPr>
      </p:pic>
    </p:spTree>
    <p:extLst>
      <p:ext uri="{BB962C8B-B14F-4D97-AF65-F5344CB8AC3E}">
        <p14:creationId xmlns:p14="http://schemas.microsoft.com/office/powerpoint/2010/main" val="11964438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A48C2A-A253-3CE0-1401-2E7279B5A9C1}"/>
            </a:ext>
          </a:extLst>
        </p:cNvPr>
        <p:cNvGrpSpPr/>
        <p:nvPr/>
      </p:nvGrpSpPr>
      <p:grpSpPr>
        <a:xfrm>
          <a:off x="0" y="0"/>
          <a:ext cx="0" cy="0"/>
          <a:chOff x="0" y="0"/>
          <a:chExt cx="0" cy="0"/>
        </a:xfrm>
      </p:grpSpPr>
      <p:pic>
        <p:nvPicPr>
          <p:cNvPr id="2050" name="Picture 2" descr="Eiffel Tower and Champ  de Mars in Paris France">
            <a:extLst>
              <a:ext uri="{FF2B5EF4-FFF2-40B4-BE49-F238E27FC236}">
                <a16:creationId xmlns:a16="http://schemas.microsoft.com/office/drawing/2014/main" id="{D77A461E-B82F-454F-F6D3-93D5F9C3968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7555" t="25317" r="17555" b="8510"/>
          <a:stretch>
            <a:fillRect/>
          </a:stretch>
        </p:blipFill>
        <p:spPr bwMode="auto">
          <a:xfrm>
            <a:off x="-34800" y="0"/>
            <a:ext cx="12261600" cy="7033538"/>
          </a:xfrm>
          <a:prstGeom prst="rect">
            <a:avLst/>
          </a:prstGeom>
          <a:noFill/>
          <a:extLst>
            <a:ext uri="{909E8E84-426E-40DD-AFC4-6F175D3DCCD1}">
              <a14:hiddenFill xmlns:a14="http://schemas.microsoft.com/office/drawing/2010/main">
                <a:solidFill>
                  <a:srgbClr val="FFFFFF"/>
                </a:solidFill>
              </a14:hiddenFill>
            </a:ext>
          </a:extLst>
        </p:spPr>
      </p:pic>
      <p:sp>
        <p:nvSpPr>
          <p:cNvPr id="4" name="Cím 3">
            <a:extLst>
              <a:ext uri="{FF2B5EF4-FFF2-40B4-BE49-F238E27FC236}">
                <a16:creationId xmlns:a16="http://schemas.microsoft.com/office/drawing/2014/main" id="{A98CDF9C-7E04-2898-32CB-2E7CC3F5960B}"/>
              </a:ext>
            </a:extLst>
          </p:cNvPr>
          <p:cNvSpPr>
            <a:spLocks noGrp="1"/>
          </p:cNvSpPr>
          <p:nvPr>
            <p:ph type="title"/>
          </p:nvPr>
        </p:nvSpPr>
        <p:spPr>
          <a:solidFill>
            <a:schemeClr val="bg1">
              <a:alpha val="70000"/>
            </a:schemeClr>
          </a:solidFill>
        </p:spPr>
        <p:txBody>
          <a:bodyPr/>
          <a:lstStyle/>
          <a:p>
            <a:r>
              <a:rPr lang="hu-HU" dirty="0"/>
              <a:t>Divat és hatás</a:t>
            </a:r>
            <a:endParaRPr lang="hu-HU" dirty="0">
              <a:solidFill>
                <a:srgbClr val="4A5205"/>
              </a:solidFill>
              <a:latin typeface="Amasis MT Pro Black" panose="02040A04050005020304" pitchFamily="18" charset="-18"/>
            </a:endParaRPr>
          </a:p>
        </p:txBody>
      </p:sp>
      <p:sp>
        <p:nvSpPr>
          <p:cNvPr id="5" name="Tartalom helye 4">
            <a:extLst>
              <a:ext uri="{FF2B5EF4-FFF2-40B4-BE49-F238E27FC236}">
                <a16:creationId xmlns:a16="http://schemas.microsoft.com/office/drawing/2014/main" id="{0872278B-B285-36BB-C151-E62B9753FF0A}"/>
              </a:ext>
            </a:extLst>
          </p:cNvPr>
          <p:cNvSpPr>
            <a:spLocks noGrp="1"/>
          </p:cNvSpPr>
          <p:nvPr>
            <p:ph sz="half" idx="1"/>
          </p:nvPr>
        </p:nvSpPr>
        <p:spPr>
          <a:solidFill>
            <a:schemeClr val="bg1">
              <a:alpha val="70000"/>
            </a:schemeClr>
          </a:solidFill>
        </p:spPr>
        <p:txBody>
          <a:bodyPr>
            <a:normAutofit/>
          </a:bodyPr>
          <a:lstStyle/>
          <a:p>
            <a:r>
              <a:rPr lang="hu-HU" dirty="0"/>
              <a:t>Divat főváros</a:t>
            </a:r>
          </a:p>
          <a:p>
            <a:r>
              <a:rPr lang="hu-HU" dirty="0"/>
              <a:t>Luxusmárkák</a:t>
            </a:r>
          </a:p>
          <a:p>
            <a:r>
              <a:rPr lang="hu-HU" dirty="0"/>
              <a:t>Trendek innen indulnak</a:t>
            </a:r>
          </a:p>
        </p:txBody>
      </p:sp>
      <p:pic>
        <p:nvPicPr>
          <p:cNvPr id="7" name="Tartalom helye 6">
            <a:extLst>
              <a:ext uri="{FF2B5EF4-FFF2-40B4-BE49-F238E27FC236}">
                <a16:creationId xmlns:a16="http://schemas.microsoft.com/office/drawing/2014/main" id="{57643DF1-7DD0-9C71-95B0-6CE20C59026F}"/>
              </a:ext>
            </a:extLst>
          </p:cNvPr>
          <p:cNvPicPr>
            <a:picLocks noGrp="1" noChangeAspect="1"/>
          </p:cNvPicPr>
          <p:nvPr>
            <p:ph sz="half" idx="2"/>
          </p:nvPr>
        </p:nvPicPr>
        <p:blipFill>
          <a:blip r:embed="rId4"/>
          <a:stretch>
            <a:fillRect/>
          </a:stretch>
        </p:blipFill>
        <p:spPr>
          <a:xfrm>
            <a:off x="6172200" y="2274094"/>
            <a:ext cx="5181600" cy="3454400"/>
          </a:xfrm>
          <a:prstGeom prst="rect">
            <a:avLst/>
          </a:prstGeom>
          <a:solidFill>
            <a:prstClr val="white">
              <a:alpha val="70000"/>
            </a:prstClr>
          </a:solidFill>
          <a:ln>
            <a:noFill/>
          </a:ln>
          <a:effectLst>
            <a:glow rad="101600">
              <a:schemeClr val="bg1">
                <a:alpha val="60000"/>
              </a:schemeClr>
            </a:glow>
          </a:effectLst>
        </p:spPr>
      </p:pic>
    </p:spTree>
    <p:extLst>
      <p:ext uri="{BB962C8B-B14F-4D97-AF65-F5344CB8AC3E}">
        <p14:creationId xmlns:p14="http://schemas.microsoft.com/office/powerpoint/2010/main" val="403618937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AFB5CF-0642-20FD-C9D2-D30FB5E54C72}"/>
            </a:ext>
          </a:extLst>
        </p:cNvPr>
        <p:cNvGrpSpPr/>
        <p:nvPr/>
      </p:nvGrpSpPr>
      <p:grpSpPr>
        <a:xfrm>
          <a:off x="0" y="0"/>
          <a:ext cx="0" cy="0"/>
          <a:chOff x="0" y="0"/>
          <a:chExt cx="0" cy="0"/>
        </a:xfrm>
      </p:grpSpPr>
      <p:pic>
        <p:nvPicPr>
          <p:cNvPr id="2050" name="Picture 2" descr="Eiffel Tower and Champ  de Mars in Paris France">
            <a:extLst>
              <a:ext uri="{FF2B5EF4-FFF2-40B4-BE49-F238E27FC236}">
                <a16:creationId xmlns:a16="http://schemas.microsoft.com/office/drawing/2014/main" id="{EDE58E82-5587-2F8B-EC8A-C54126432D6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7555" t="34360" r="17555" b="-533"/>
          <a:stretch>
            <a:fillRect/>
          </a:stretch>
        </p:blipFill>
        <p:spPr bwMode="auto">
          <a:xfrm>
            <a:off x="-34800" y="0"/>
            <a:ext cx="12261600" cy="7033538"/>
          </a:xfrm>
          <a:prstGeom prst="rect">
            <a:avLst/>
          </a:prstGeom>
          <a:noFill/>
          <a:extLst>
            <a:ext uri="{909E8E84-426E-40DD-AFC4-6F175D3DCCD1}">
              <a14:hiddenFill xmlns:a14="http://schemas.microsoft.com/office/drawing/2010/main">
                <a:solidFill>
                  <a:srgbClr val="FFFFFF"/>
                </a:solidFill>
              </a14:hiddenFill>
            </a:ext>
          </a:extLst>
        </p:spPr>
      </p:pic>
      <p:sp>
        <p:nvSpPr>
          <p:cNvPr id="4" name="Cím 3">
            <a:extLst>
              <a:ext uri="{FF2B5EF4-FFF2-40B4-BE49-F238E27FC236}">
                <a16:creationId xmlns:a16="http://schemas.microsoft.com/office/drawing/2014/main" id="{62CE6F9D-F016-8832-C016-6D0A89537296}"/>
              </a:ext>
            </a:extLst>
          </p:cNvPr>
          <p:cNvSpPr>
            <a:spLocks noGrp="1"/>
          </p:cNvSpPr>
          <p:nvPr>
            <p:ph type="title"/>
          </p:nvPr>
        </p:nvSpPr>
        <p:spPr>
          <a:solidFill>
            <a:schemeClr val="bg1">
              <a:alpha val="70000"/>
            </a:schemeClr>
          </a:solidFill>
        </p:spPr>
        <p:txBody>
          <a:bodyPr/>
          <a:lstStyle/>
          <a:p>
            <a:r>
              <a:rPr lang="hu-HU" dirty="0">
                <a:solidFill>
                  <a:srgbClr val="4A5205"/>
                </a:solidFill>
                <a:latin typeface="Amasis MT Pro Black" panose="02040A04050005020304" pitchFamily="18" charset="-18"/>
              </a:rPr>
              <a:t>Élet Párizsban</a:t>
            </a:r>
          </a:p>
        </p:txBody>
      </p:sp>
      <p:sp>
        <p:nvSpPr>
          <p:cNvPr id="5" name="Tartalom helye 4">
            <a:extLst>
              <a:ext uri="{FF2B5EF4-FFF2-40B4-BE49-F238E27FC236}">
                <a16:creationId xmlns:a16="http://schemas.microsoft.com/office/drawing/2014/main" id="{D20D9F86-8E48-7B8E-90C4-735D6DA003E6}"/>
              </a:ext>
            </a:extLst>
          </p:cNvPr>
          <p:cNvSpPr>
            <a:spLocks noGrp="1"/>
          </p:cNvSpPr>
          <p:nvPr>
            <p:ph sz="half" idx="1"/>
          </p:nvPr>
        </p:nvSpPr>
        <p:spPr>
          <a:solidFill>
            <a:schemeClr val="bg1">
              <a:alpha val="70000"/>
            </a:schemeClr>
          </a:solidFill>
        </p:spPr>
        <p:txBody>
          <a:bodyPr>
            <a:normAutofit/>
          </a:bodyPr>
          <a:lstStyle/>
          <a:p>
            <a:r>
              <a:rPr lang="hu-HU" dirty="0"/>
              <a:t>Nincs STOP tábla</a:t>
            </a:r>
          </a:p>
          <a:p>
            <a:r>
              <a:rPr lang="hu-HU" dirty="0"/>
              <a:t>Több mint 30 híd</a:t>
            </a:r>
          </a:p>
          <a:p>
            <a:r>
              <a:rPr lang="hu-HU" dirty="0" err="1"/>
              <a:t>Bagett</a:t>
            </a:r>
            <a:r>
              <a:rPr lang="hu-HU" dirty="0"/>
              <a:t> törvény</a:t>
            </a:r>
          </a:p>
        </p:txBody>
      </p:sp>
      <p:pic>
        <p:nvPicPr>
          <p:cNvPr id="7" name="Tartalom helye 6">
            <a:extLst>
              <a:ext uri="{FF2B5EF4-FFF2-40B4-BE49-F238E27FC236}">
                <a16:creationId xmlns:a16="http://schemas.microsoft.com/office/drawing/2014/main" id="{35D4D0AB-6A93-423A-93E1-FF695A875EFC}"/>
              </a:ext>
            </a:extLst>
          </p:cNvPr>
          <p:cNvPicPr>
            <a:picLocks noGrp="1" noChangeAspect="1"/>
          </p:cNvPicPr>
          <p:nvPr>
            <p:ph sz="half" idx="2"/>
          </p:nvPr>
        </p:nvPicPr>
        <p:blipFill>
          <a:blip r:embed="rId4"/>
          <a:stretch>
            <a:fillRect/>
          </a:stretch>
        </p:blipFill>
        <p:spPr>
          <a:xfrm>
            <a:off x="6172200" y="2274094"/>
            <a:ext cx="5181600" cy="3454400"/>
          </a:xfrm>
          <a:prstGeom prst="rect">
            <a:avLst/>
          </a:prstGeom>
          <a:solidFill>
            <a:prstClr val="white">
              <a:alpha val="70000"/>
            </a:prstClr>
          </a:solidFill>
          <a:effectLst>
            <a:glow rad="101600">
              <a:prstClr val="white">
                <a:alpha val="60000"/>
              </a:prstClr>
            </a:glow>
          </a:effectLst>
        </p:spPr>
      </p:pic>
    </p:spTree>
    <p:extLst>
      <p:ext uri="{BB962C8B-B14F-4D97-AF65-F5344CB8AC3E}">
        <p14:creationId xmlns:p14="http://schemas.microsoft.com/office/powerpoint/2010/main" val="8532256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Tartalom helye 11">
            <a:extLst>
              <a:ext uri="{FF2B5EF4-FFF2-40B4-BE49-F238E27FC236}">
                <a16:creationId xmlns:a16="http://schemas.microsoft.com/office/drawing/2014/main" id="{DD29A144-3764-5625-865B-854C0ED29B4C}"/>
              </a:ext>
            </a:extLst>
          </p:cNvPr>
          <p:cNvPicPr>
            <a:picLocks noChangeAspect="1"/>
          </p:cNvPicPr>
          <p:nvPr/>
        </p:nvPicPr>
        <p:blipFill>
          <a:blip r:embed="rId2"/>
          <a:srcRect r="1" b="2375"/>
          <a:stretch>
            <a:fillRect/>
          </a:stretch>
        </p:blipFill>
        <p:spPr>
          <a:xfrm>
            <a:off x="6176433" y="10"/>
            <a:ext cx="6015567" cy="3920034"/>
          </a:xfrm>
          <a:custGeom>
            <a:avLst/>
            <a:gdLst/>
            <a:ahLst/>
            <a:cxnLst/>
            <a:rect l="l" t="t" r="r" b="b"/>
            <a:pathLst>
              <a:path w="6015567" h="3920044">
                <a:moveTo>
                  <a:pt x="0" y="0"/>
                </a:moveTo>
                <a:lnTo>
                  <a:pt x="6015567" y="0"/>
                </a:lnTo>
                <a:lnTo>
                  <a:pt x="6015567" y="3920044"/>
                </a:lnTo>
                <a:lnTo>
                  <a:pt x="2469659" y="3920044"/>
                </a:lnTo>
                <a:lnTo>
                  <a:pt x="2469659" y="3103224"/>
                </a:lnTo>
                <a:lnTo>
                  <a:pt x="0" y="3103224"/>
                </a:lnTo>
                <a:close/>
              </a:path>
            </a:pathLst>
          </a:custGeom>
          <a:solidFill>
            <a:prstClr val="white">
              <a:alpha val="70000"/>
            </a:prstClr>
          </a:solidFill>
        </p:spPr>
      </p:pic>
      <p:pic>
        <p:nvPicPr>
          <p:cNvPr id="4" name="Tartalom helye 6">
            <a:extLst>
              <a:ext uri="{FF2B5EF4-FFF2-40B4-BE49-F238E27FC236}">
                <a16:creationId xmlns:a16="http://schemas.microsoft.com/office/drawing/2014/main" id="{43BB0E55-AC0C-50EE-A3E5-7BAE856DAE33}"/>
              </a:ext>
            </a:extLst>
          </p:cNvPr>
          <p:cNvPicPr>
            <a:picLocks noChangeAspect="1"/>
          </p:cNvPicPr>
          <p:nvPr/>
        </p:nvPicPr>
        <p:blipFill>
          <a:blip r:embed="rId3"/>
          <a:srcRect l="15359"/>
          <a:stretch>
            <a:fillRect/>
          </a:stretch>
        </p:blipFill>
        <p:spPr>
          <a:xfrm>
            <a:off x="20" y="4069976"/>
            <a:ext cx="3535311" cy="2788023"/>
          </a:xfrm>
          <a:prstGeom prst="rect">
            <a:avLst/>
          </a:prstGeom>
          <a:solidFill>
            <a:prstClr val="white">
              <a:alpha val="70000"/>
            </a:prstClr>
          </a:solidFill>
        </p:spPr>
      </p:pic>
      <p:pic>
        <p:nvPicPr>
          <p:cNvPr id="3" name="Tartalom helye 6">
            <a:extLst>
              <a:ext uri="{FF2B5EF4-FFF2-40B4-BE49-F238E27FC236}">
                <a16:creationId xmlns:a16="http://schemas.microsoft.com/office/drawing/2014/main" id="{7A346333-3003-F2AA-78DE-4B881CD7D11B}"/>
              </a:ext>
            </a:extLst>
          </p:cNvPr>
          <p:cNvPicPr>
            <a:picLocks noChangeAspect="1"/>
          </p:cNvPicPr>
          <p:nvPr/>
        </p:nvPicPr>
        <p:blipFill>
          <a:blip r:embed="rId4"/>
          <a:srcRect l="71" r="11150" b="-2"/>
          <a:stretch>
            <a:fillRect/>
          </a:stretch>
        </p:blipFill>
        <p:spPr>
          <a:xfrm>
            <a:off x="3696199" y="3257176"/>
            <a:ext cx="4789093" cy="3600824"/>
          </a:xfrm>
          <a:prstGeom prst="rect">
            <a:avLst/>
          </a:prstGeom>
          <a:solidFill>
            <a:prstClr val="white">
              <a:alpha val="70000"/>
            </a:prstClr>
          </a:solidFill>
        </p:spPr>
      </p:pic>
      <p:pic>
        <p:nvPicPr>
          <p:cNvPr id="6" name="Tartalom helye 12">
            <a:extLst>
              <a:ext uri="{FF2B5EF4-FFF2-40B4-BE49-F238E27FC236}">
                <a16:creationId xmlns:a16="http://schemas.microsoft.com/office/drawing/2014/main" id="{F8ADB050-642C-6D67-0288-FB0B299520B9}"/>
              </a:ext>
            </a:extLst>
          </p:cNvPr>
          <p:cNvPicPr>
            <a:picLocks noChangeAspect="1"/>
          </p:cNvPicPr>
          <p:nvPr/>
        </p:nvPicPr>
        <p:blipFill>
          <a:blip r:embed="rId5"/>
          <a:srcRect l="13681" r="-2" b="-2"/>
          <a:stretch>
            <a:fillRect/>
          </a:stretch>
        </p:blipFill>
        <p:spPr>
          <a:xfrm>
            <a:off x="1" y="10"/>
            <a:ext cx="6015567" cy="3920034"/>
          </a:xfrm>
          <a:custGeom>
            <a:avLst/>
            <a:gdLst/>
            <a:ahLst/>
            <a:cxnLst/>
            <a:rect l="l" t="t" r="r" b="b"/>
            <a:pathLst>
              <a:path w="6015567" h="3920044">
                <a:moveTo>
                  <a:pt x="0" y="0"/>
                </a:moveTo>
                <a:lnTo>
                  <a:pt x="6015567" y="0"/>
                </a:lnTo>
                <a:lnTo>
                  <a:pt x="6015567" y="3103224"/>
                </a:lnTo>
                <a:lnTo>
                  <a:pt x="3545908" y="3103224"/>
                </a:lnTo>
                <a:lnTo>
                  <a:pt x="3545908" y="3920044"/>
                </a:lnTo>
                <a:lnTo>
                  <a:pt x="0" y="3920044"/>
                </a:lnTo>
                <a:close/>
              </a:path>
            </a:pathLst>
          </a:custGeom>
          <a:solidFill>
            <a:prstClr val="white">
              <a:alpha val="70000"/>
            </a:prstClr>
          </a:solidFill>
        </p:spPr>
      </p:pic>
      <p:pic>
        <p:nvPicPr>
          <p:cNvPr id="5" name="Tartalom helye 10">
            <a:extLst>
              <a:ext uri="{FF2B5EF4-FFF2-40B4-BE49-F238E27FC236}">
                <a16:creationId xmlns:a16="http://schemas.microsoft.com/office/drawing/2014/main" id="{ABCA36CC-AE92-F32E-E8B0-ACFC5A163046}"/>
              </a:ext>
            </a:extLst>
          </p:cNvPr>
          <p:cNvPicPr>
            <a:picLocks noChangeAspect="1"/>
          </p:cNvPicPr>
          <p:nvPr/>
        </p:nvPicPr>
        <p:blipFill>
          <a:blip r:embed="rId6"/>
          <a:srcRect l="6828" r="21631" b="-2"/>
          <a:stretch>
            <a:fillRect/>
          </a:stretch>
        </p:blipFill>
        <p:spPr>
          <a:xfrm>
            <a:off x="8646161" y="4069976"/>
            <a:ext cx="3545840" cy="2788024"/>
          </a:xfrm>
          <a:prstGeom prst="rect">
            <a:avLst/>
          </a:prstGeom>
          <a:solidFill>
            <a:prstClr val="white">
              <a:alpha val="70000"/>
            </a:prstClr>
          </a:solidFill>
        </p:spPr>
      </p:pic>
    </p:spTree>
    <p:extLst>
      <p:ext uri="{BB962C8B-B14F-4D97-AF65-F5344CB8AC3E}">
        <p14:creationId xmlns:p14="http://schemas.microsoft.com/office/powerpoint/2010/main" val="39457365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té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65</TotalTime>
  <Words>416</Words>
  <Application>Microsoft Office PowerPoint</Application>
  <PresentationFormat>Szélesvásznú</PresentationFormat>
  <Paragraphs>31</Paragraphs>
  <Slides>7</Slides>
  <Notes>5</Notes>
  <HiddenSlides>0</HiddenSlides>
  <MMClips>0</MMClips>
  <ScaleCrop>false</ScaleCrop>
  <HeadingPairs>
    <vt:vector size="6" baseType="variant">
      <vt:variant>
        <vt:lpstr>Használt betűtípusok</vt:lpstr>
      </vt:variant>
      <vt:variant>
        <vt:i4>4</vt:i4>
      </vt:variant>
      <vt:variant>
        <vt:lpstr>Téma</vt:lpstr>
      </vt:variant>
      <vt:variant>
        <vt:i4>1</vt:i4>
      </vt:variant>
      <vt:variant>
        <vt:lpstr>Diacímek</vt:lpstr>
      </vt:variant>
      <vt:variant>
        <vt:i4>7</vt:i4>
      </vt:variant>
    </vt:vector>
  </HeadingPairs>
  <TitlesOfParts>
    <vt:vector size="12" baseType="lpstr">
      <vt:lpstr>Amasis MT Pro</vt:lpstr>
      <vt:lpstr>Amasis MT Pro Black</vt:lpstr>
      <vt:lpstr>Aptos</vt:lpstr>
      <vt:lpstr>Arial</vt:lpstr>
      <vt:lpstr>Office-téma</vt:lpstr>
      <vt:lpstr>PowerPoint-bemutató</vt:lpstr>
      <vt:lpstr>Párizs-szindróma</vt:lpstr>
      <vt:lpstr>Az Eiffel-torony majdnem eltűnt</vt:lpstr>
      <vt:lpstr>Főbb nevezetességek</vt:lpstr>
      <vt:lpstr>Divat és hatás</vt:lpstr>
      <vt:lpstr>Élet Párizsban</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Tompos Anna</dc:creator>
  <cp:lastModifiedBy>Tompos Anna</cp:lastModifiedBy>
  <cp:revision>14</cp:revision>
  <dcterms:created xsi:type="dcterms:W3CDTF">2026-03-30T20:09:21Z</dcterms:created>
  <dcterms:modified xsi:type="dcterms:W3CDTF">2026-04-01T02:08:15Z</dcterms:modified>
</cp:coreProperties>
</file>