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A9637-53AB-636B-3DF9-95C0871AD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69D44-1C75-9DE9-F35C-F7824557D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39B72-BB0D-E42F-531C-6C8F25D97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43BD3-9E62-4963-CB16-832F91CA6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BB7CC-B8B7-65AA-7F42-237B38B7C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2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293D0-0A6A-BB5F-05E2-7093326E1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7FD2AF-1B22-46E2-2EEE-A1FCA37FA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0C5BE-3EB7-A3A6-FDFB-524B8B9B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6AEBB-F18D-DE09-6358-3FDCA436D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A7665-9C5F-7130-4331-17A9C744D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2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498325-695F-ABB7-3A66-C72045E8A9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069815-802B-25D2-6DEB-A2C209A4D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DA997-3603-BF5F-8EA6-BA4F1BBAD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328B2-53F7-26E7-5AE2-7F5BCC662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F96AF-A0DE-7E53-7BD3-88015953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1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9EA43-B925-964C-5E5C-17203E55A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9D3FD-1B84-DFBF-6812-9875689C7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769DF-70C8-5282-3B86-35617145D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FF1D0-AC8D-0474-2475-DEBA7102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CCE6A-AEDA-7D71-F87D-FDA40D923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62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E8968-FB2B-7753-5198-6CEE945F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91C30-C3B0-7B41-9FFB-650EA8E45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FACC8-060F-E084-26EC-BE0A440A1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74330-8A4F-4216-FB5F-C126C16CB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03A5-DADB-0008-CD97-A73C386B8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0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5BD26-BA5C-3972-60AC-7CCC1889B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48A09-6891-EE7C-3781-7F8D4741A9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E54413-A049-CB8A-0F16-CE8A6BADE5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5D4275-3159-F02D-AFCB-629741784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84CD1-1DE8-685F-84A3-447ABCB6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90C78-423F-1CD3-B2A3-85A851C23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42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32287-18EA-F775-8845-66806D74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80E72-0406-C66C-CDA9-B5F25015C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9EA35-482B-EC89-9BA3-7871BD0B5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5FB9F-B7AF-5C86-4A7D-D28A30A38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E22506-48BB-B3E9-B7D3-DC813FAAB0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864BD5-A8CD-426D-DD6A-67942CE66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9B1252-D759-7554-CB4A-D36AEA058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F0A661-1D7F-EDAC-8ECD-0A8F9616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2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07404-FB06-A847-B7AC-EDB92A847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7CE81C-A5EA-E314-AB4E-7DB39AD4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48EAB-E50B-A30E-E1BF-11659918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761F1-C78D-DB20-E88A-076FFA2E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62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68E482-037A-DCBE-DB54-1B62A00C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4D64F7-C01A-E5C6-3D1B-70FC8CB7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FD05B-001E-A5AD-7ED4-1ED8D3764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E167-9E10-DE7C-80A8-D7C82BE0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77BBE-5101-19FA-0035-4806FB804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58B30-1604-1003-700D-710F29819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4ABC3C-77DB-8DF9-6E4F-DF1B94EA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5CC2CF-B9A6-31BC-A4B6-05022A628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EB54D-86F3-6CFD-3FD3-100224D54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0729B-50D7-9FED-7DFC-089153FE2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984016-E278-68C4-3E7D-FD82143339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35966-9F2D-45BD-6653-8A7C9842C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B8FEB-4EBE-7710-8284-6B42A71A6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271BA-EC7C-4E24-5B8F-DC73A23D1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6B682-8360-0D84-2339-DC78381D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5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D08639-3611-AB1D-CDC3-3C67875E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F4FE3-CC01-CCD2-FD92-0AAD76EF3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D295D-12A7-AFFD-1AF3-3A588A011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205FF2-9A70-4EBA-BCC8-2D1E6D43D2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2E607-269D-4435-434B-17656D73C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444A0-F5B8-8A6A-2DB8-19600E8DDD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525742-4223-42E8-94DF-231A73A9F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2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3258C0-552E-B530-91C4-2A89C05D58C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" b="6822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B9E478-97EA-18FE-F297-20F0BBF397CE}"/>
              </a:ext>
            </a:extLst>
          </p:cNvPr>
          <p:cNvSpPr/>
          <p:nvPr/>
        </p:nvSpPr>
        <p:spPr>
          <a:xfrm>
            <a:off x="1874519" y="1678650"/>
            <a:ext cx="8442960" cy="273256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3E12C9-093E-6DD8-2C3D-CA7D4E2A9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3532" y="2200536"/>
            <a:ext cx="8144933" cy="1098395"/>
          </a:xfrm>
        </p:spPr>
        <p:txBody>
          <a:bodyPr>
            <a:normAutofit/>
          </a:bodyPr>
          <a:lstStyle/>
          <a:p>
            <a:r>
              <a:rPr lang="en-US" dirty="0">
                <a:latin typeface="Abadi" panose="020F0502020204030204" pitchFamily="34" charset="0"/>
              </a:rPr>
              <a:t>Michael </a:t>
            </a:r>
            <a:r>
              <a:rPr lang="en-US" dirty="0" err="1">
                <a:latin typeface="Abadi" panose="020F0502020204030204" pitchFamily="34" charset="0"/>
              </a:rPr>
              <a:t>Schumaher</a:t>
            </a:r>
            <a:endParaRPr lang="en-US" dirty="0">
              <a:latin typeface="Abad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7CB091-142F-0B6F-A9AA-069693755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733" y="3428999"/>
            <a:ext cx="9144000" cy="1098395"/>
          </a:xfrm>
        </p:spPr>
        <p:txBody>
          <a:bodyPr>
            <a:normAutofit/>
          </a:bodyPr>
          <a:lstStyle/>
          <a:p>
            <a:r>
              <a:rPr lang="en-US" dirty="0" err="1"/>
              <a:t>Készitette:Barth</a:t>
            </a:r>
            <a:r>
              <a:rPr lang="en-US" dirty="0"/>
              <a:t> Nora</a:t>
            </a:r>
          </a:p>
        </p:txBody>
      </p:sp>
    </p:spTree>
    <p:extLst>
      <p:ext uri="{BB962C8B-B14F-4D97-AF65-F5344CB8AC3E}">
        <p14:creationId xmlns:p14="http://schemas.microsoft.com/office/powerpoint/2010/main" val="56907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753B65-4BB8-A3F8-CF3E-656D8D7E7F21}"/>
              </a:ext>
            </a:extLst>
          </p:cNvPr>
          <p:cNvSpPr txBox="1"/>
          <p:nvPr/>
        </p:nvSpPr>
        <p:spPr>
          <a:xfrm>
            <a:off x="1152619" y="601170"/>
            <a:ext cx="384242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kezdetek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F05FE9-B9B4-C6C6-2153-E54C8DEBE94A}"/>
              </a:ext>
            </a:extLst>
          </p:cNvPr>
          <p:cNvSpPr txBox="1"/>
          <p:nvPr/>
        </p:nvSpPr>
        <p:spPr>
          <a:xfrm>
            <a:off x="922866" y="2644170"/>
            <a:ext cx="68930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1969-ben </a:t>
            </a:r>
            <a:r>
              <a:rPr lang="en-US" sz="2400" dirty="0" err="1"/>
              <a:t>Németországban</a:t>
            </a:r>
            <a:r>
              <a:rPr lang="en-US" sz="2400" dirty="0"/>
              <a:t> </a:t>
            </a:r>
            <a:r>
              <a:rPr lang="en-US" sz="2400" dirty="0" err="1"/>
              <a:t>született</a:t>
            </a:r>
            <a:endParaRPr lang="en-US" sz="2400" dirty="0"/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4 </a:t>
            </a:r>
            <a:r>
              <a:rPr lang="en-US" sz="2400" dirty="0" err="1"/>
              <a:t>évesen</a:t>
            </a:r>
            <a:r>
              <a:rPr lang="en-US" sz="2400" dirty="0"/>
              <a:t> </a:t>
            </a:r>
            <a:r>
              <a:rPr lang="en-US" sz="2400" dirty="0" err="1"/>
              <a:t>gokartozni</a:t>
            </a:r>
            <a:r>
              <a:rPr lang="en-US" sz="2400" dirty="0"/>
              <a:t> </a:t>
            </a:r>
            <a:r>
              <a:rPr lang="en-US" sz="2400" dirty="0" err="1"/>
              <a:t>kezdet</a:t>
            </a:r>
            <a:r>
              <a:rPr lang="en-US" sz="2400" dirty="0"/>
              <a:t>  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már</a:t>
            </a:r>
            <a:r>
              <a:rPr lang="en-US" sz="2400" dirty="0"/>
              <a:t> </a:t>
            </a:r>
            <a:r>
              <a:rPr lang="en-US" sz="2400" dirty="0" err="1"/>
              <a:t>fiatalon</a:t>
            </a:r>
            <a:r>
              <a:rPr lang="en-US" sz="2400" dirty="0"/>
              <a:t> </a:t>
            </a:r>
            <a:r>
              <a:rPr lang="en-US" sz="2400" dirty="0" err="1"/>
              <a:t>megmutatkozott</a:t>
            </a:r>
            <a:r>
              <a:rPr lang="en-US" sz="2400" dirty="0"/>
              <a:t> a </a:t>
            </a:r>
            <a:r>
              <a:rPr lang="en-US" sz="2400" dirty="0" err="1"/>
              <a:t>tehetsége</a:t>
            </a:r>
            <a:endParaRPr lang="en-US" sz="2400" dirty="0"/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1990-ben F3 </a:t>
            </a:r>
            <a:r>
              <a:rPr lang="en-US" sz="2400" dirty="0" err="1"/>
              <a:t>bajnok</a:t>
            </a:r>
            <a:r>
              <a:rPr lang="en-US" sz="2400" dirty="0"/>
              <a:t> </a:t>
            </a:r>
            <a:r>
              <a:rPr lang="en-US" sz="2400" dirty="0" err="1"/>
              <a:t>lett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83B1E8-D797-7FFF-3EA9-C7E809591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005" y="1052207"/>
            <a:ext cx="3357832" cy="22371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C033E6-98F8-D7FA-3A6E-41A177770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005" y="3879051"/>
            <a:ext cx="3364757" cy="25235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8192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D2420-3BA9-0B11-315A-8079C877C8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86"/>
          <a:stretch>
            <a:fillRect/>
          </a:stretch>
        </p:blipFill>
        <p:spPr>
          <a:xfrm>
            <a:off x="5163956" y="920560"/>
            <a:ext cx="6581004" cy="46674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8588E0-37E4-8A1E-70EB-3FB169BF0DF7}"/>
              </a:ext>
            </a:extLst>
          </p:cNvPr>
          <p:cNvSpPr txBox="1"/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atin typeface="+mj-lt"/>
                <a:ea typeface="+mj-ea"/>
                <a:cs typeface="+mj-cs"/>
              </a:rPr>
              <a:t>F1 </a:t>
            </a:r>
            <a:r>
              <a:rPr lang="en-US" sz="4000" dirty="0" err="1">
                <a:latin typeface="+mj-lt"/>
                <a:ea typeface="+mj-ea"/>
                <a:cs typeface="+mj-cs"/>
              </a:rPr>
              <a:t>karriere</a:t>
            </a:r>
            <a:r>
              <a:rPr lang="en-US" sz="4000" dirty="0">
                <a:latin typeface="+mj-lt"/>
                <a:ea typeface="+mj-ea"/>
                <a:cs typeface="+mj-cs"/>
              </a:rPr>
              <a:t> </a:t>
            </a:r>
            <a:r>
              <a:rPr lang="en-US" sz="4000" dirty="0" err="1">
                <a:latin typeface="+mj-lt"/>
                <a:ea typeface="+mj-ea"/>
                <a:cs typeface="+mj-cs"/>
              </a:rPr>
              <a:t>kezdete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B937C6-E9CF-9DFF-84D1-0CD9A6B6FF51}"/>
              </a:ext>
            </a:extLst>
          </p:cNvPr>
          <p:cNvSpPr txBox="1"/>
          <p:nvPr/>
        </p:nvSpPr>
        <p:spPr>
          <a:xfrm>
            <a:off x="838200" y="2346960"/>
            <a:ext cx="3878715" cy="3830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1991-ben </a:t>
            </a:r>
            <a:r>
              <a:rPr lang="en-US" sz="2400" dirty="0" err="1"/>
              <a:t>debütált</a:t>
            </a:r>
            <a:r>
              <a:rPr lang="en-US" sz="2400" dirty="0"/>
              <a:t> a Jordan </a:t>
            </a:r>
            <a:r>
              <a:rPr lang="en-US" sz="2400" dirty="0" err="1"/>
              <a:t>csapattal</a:t>
            </a:r>
            <a:endParaRPr lang="en-US" sz="24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 err="1"/>
              <a:t>átigazolt</a:t>
            </a:r>
            <a:r>
              <a:rPr lang="en-US" sz="2400" dirty="0"/>
              <a:t> a Benetton </a:t>
            </a:r>
            <a:r>
              <a:rPr lang="en-US" sz="2400" dirty="0" err="1"/>
              <a:t>csapathoz</a:t>
            </a:r>
            <a:endParaRPr lang="en-US" sz="24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1992 Belgium </a:t>
            </a:r>
            <a:r>
              <a:rPr lang="en-US" sz="2400" dirty="0" err="1"/>
              <a:t>első</a:t>
            </a:r>
            <a:r>
              <a:rPr lang="en-US" sz="2400" dirty="0"/>
              <a:t> </a:t>
            </a:r>
            <a:r>
              <a:rPr lang="en-US" sz="2400" dirty="0" err="1"/>
              <a:t>győzelem</a:t>
            </a:r>
            <a:endParaRPr lang="en-US" sz="24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1994-95 </a:t>
            </a:r>
            <a:r>
              <a:rPr lang="en-US" sz="2400" dirty="0" err="1"/>
              <a:t>világbajnok</a:t>
            </a:r>
            <a:r>
              <a:rPr lang="en-US" sz="2400" dirty="0"/>
              <a:t> </a:t>
            </a:r>
            <a:r>
              <a:rPr lang="en-US" sz="2400" dirty="0" err="1"/>
              <a:t>lett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43130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A76EC4-1896-E853-08FD-993E6D62608C}"/>
              </a:ext>
            </a:extLst>
          </p:cNvPr>
          <p:cNvSpPr txBox="1"/>
          <p:nvPr/>
        </p:nvSpPr>
        <p:spPr>
          <a:xfrm>
            <a:off x="841249" y="539578"/>
            <a:ext cx="5981278" cy="168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latin typeface="+mj-lt"/>
                <a:ea typeface="+mj-ea"/>
                <a:cs typeface="+mj-cs"/>
              </a:rPr>
              <a:t>Pályafutása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518E3-CDD7-2874-3C7C-7A4ECBD6A4D8}"/>
              </a:ext>
            </a:extLst>
          </p:cNvPr>
          <p:cNvSpPr txBox="1"/>
          <p:nvPr/>
        </p:nvSpPr>
        <p:spPr>
          <a:xfrm>
            <a:off x="838201" y="2409568"/>
            <a:ext cx="5981278" cy="3690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1996-Ferrárihoz </a:t>
            </a:r>
            <a:r>
              <a:rPr lang="en-US" sz="2400" dirty="0" err="1"/>
              <a:t>igazol</a:t>
            </a:r>
            <a:endParaRPr lang="en-US" sz="2400" dirty="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2000-2004:5x </a:t>
            </a:r>
            <a:r>
              <a:rPr lang="en-US" sz="2400" dirty="0" err="1"/>
              <a:t>világbajnoki</a:t>
            </a:r>
            <a:r>
              <a:rPr lang="en-US" sz="2400" dirty="0"/>
              <a:t> </a:t>
            </a:r>
            <a:r>
              <a:rPr lang="en-US" sz="2400" dirty="0" err="1"/>
              <a:t>cím</a:t>
            </a:r>
            <a:r>
              <a:rPr lang="en-US" sz="2400" dirty="0"/>
              <a:t> </a:t>
            </a:r>
            <a:r>
              <a:rPr lang="en-US" sz="2400" dirty="0" err="1"/>
              <a:t>egymás</a:t>
            </a:r>
            <a:r>
              <a:rPr lang="en-US" sz="2400" dirty="0"/>
              <a:t> </a:t>
            </a:r>
            <a:r>
              <a:rPr lang="en-US" sz="2400" dirty="0" err="1"/>
              <a:t>után</a:t>
            </a:r>
            <a:endParaRPr lang="en-US" sz="2400" dirty="0"/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Viszavonult:2006 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2010-2012 Mercedes</a:t>
            </a:r>
          </a:p>
          <a:p>
            <a:pPr marL="4000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2012 - </a:t>
            </a:r>
            <a:r>
              <a:rPr lang="en-US" sz="2400" dirty="0" err="1"/>
              <a:t>veglegesen</a:t>
            </a:r>
            <a:r>
              <a:rPr lang="en-US" sz="2400" dirty="0"/>
              <a:t> </a:t>
            </a:r>
            <a:r>
              <a:rPr lang="en-US" sz="2400" dirty="0" err="1"/>
              <a:t>visszavonult</a:t>
            </a:r>
            <a:r>
              <a:rPr lang="en-US" sz="24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BF2B29-9EB0-C5AF-5926-8B62E2FDA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415" y="168876"/>
            <a:ext cx="4679091" cy="2631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AA141C-49D9-B795-65F3-58C4151AA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933" y="2961503"/>
            <a:ext cx="4702046" cy="313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182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819090-D4B7-4E1F-CB07-D047A32844E8}"/>
              </a:ext>
            </a:extLst>
          </p:cNvPr>
          <p:cNvSpPr txBox="1"/>
          <p:nvPr/>
        </p:nvSpPr>
        <p:spPr>
          <a:xfrm>
            <a:off x="841249" y="539578"/>
            <a:ext cx="5981278" cy="168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atin typeface="+mj-lt"/>
                <a:ea typeface="+mj-ea"/>
                <a:cs typeface="+mj-cs"/>
              </a:rPr>
              <a:t>Élete a pályán kivül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902C79-BDBB-0000-C182-B96E335ADE11}"/>
              </a:ext>
            </a:extLst>
          </p:cNvPr>
          <p:cNvSpPr txBox="1"/>
          <p:nvPr/>
        </p:nvSpPr>
        <p:spPr>
          <a:xfrm>
            <a:off x="838201" y="2409568"/>
            <a:ext cx="5981278" cy="3690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Családja</a:t>
            </a:r>
            <a:r>
              <a:rPr lang="en-US" sz="2000" b="1" dirty="0"/>
              <a:t>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Felesége</a:t>
            </a:r>
            <a:r>
              <a:rPr lang="en-US" sz="2000" dirty="0"/>
              <a:t>: Corinna Schumacher 1995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Két</a:t>
            </a:r>
            <a:r>
              <a:rPr lang="en-US" sz="2000" dirty="0"/>
              <a:t> </a:t>
            </a:r>
            <a:r>
              <a:rPr lang="en-US" sz="2000" dirty="0" err="1"/>
              <a:t>gyermeke</a:t>
            </a:r>
            <a:r>
              <a:rPr lang="en-US" sz="2000" dirty="0"/>
              <a:t> van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Fia </a:t>
            </a:r>
            <a:r>
              <a:rPr lang="en-US" sz="2000" dirty="0" err="1"/>
              <a:t>autóversenyző</a:t>
            </a:r>
            <a:r>
              <a:rPr lang="en-US" sz="2000" dirty="0"/>
              <a:t> </a:t>
            </a:r>
            <a:r>
              <a:rPr lang="en-US" sz="2000" dirty="0" err="1"/>
              <a:t>lett</a:t>
            </a:r>
            <a:r>
              <a:rPr lang="en-US" sz="20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2013 </a:t>
            </a:r>
            <a:r>
              <a:rPr lang="en-US" sz="2000" dirty="0" err="1"/>
              <a:t>decemberében</a:t>
            </a:r>
            <a:r>
              <a:rPr lang="en-US" sz="2000" dirty="0"/>
              <a:t> </a:t>
            </a:r>
            <a:r>
              <a:rPr lang="en-US" sz="2000" dirty="0" err="1"/>
              <a:t>síbalesetet</a:t>
            </a:r>
            <a:r>
              <a:rPr lang="en-US" sz="2000" dirty="0"/>
              <a:t> </a:t>
            </a:r>
            <a:r>
              <a:rPr lang="en-US" sz="2000" dirty="0" err="1"/>
              <a:t>szenvedett</a:t>
            </a:r>
            <a:r>
              <a:rPr lang="en-US" sz="20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Súlyos</a:t>
            </a:r>
            <a:r>
              <a:rPr lang="en-US" sz="2000" dirty="0"/>
              <a:t> </a:t>
            </a:r>
            <a:r>
              <a:rPr lang="en-US" sz="2000" dirty="0" err="1"/>
              <a:t>fejsérülést</a:t>
            </a:r>
            <a:r>
              <a:rPr lang="en-US" sz="2000" dirty="0"/>
              <a:t> </a:t>
            </a:r>
            <a:r>
              <a:rPr lang="en-US" sz="2000" dirty="0" err="1"/>
              <a:t>kapott</a:t>
            </a:r>
            <a:r>
              <a:rPr lang="en-US" sz="2000" dirty="0"/>
              <a:t>, </a:t>
            </a:r>
            <a:r>
              <a:rPr lang="en-US" sz="2000" dirty="0" err="1"/>
              <a:t>kómába</a:t>
            </a:r>
            <a:r>
              <a:rPr lang="en-US" sz="2000" dirty="0"/>
              <a:t> </a:t>
            </a:r>
            <a:r>
              <a:rPr lang="en-US" sz="2000" dirty="0" err="1"/>
              <a:t>került</a:t>
            </a:r>
            <a:r>
              <a:rPr lang="en-US" sz="20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Állapotáról</a:t>
            </a:r>
            <a:r>
              <a:rPr lang="en-US" sz="2000" dirty="0"/>
              <a:t> </a:t>
            </a:r>
            <a:r>
              <a:rPr lang="en-US" sz="2000" dirty="0" err="1"/>
              <a:t>kevés</a:t>
            </a:r>
            <a:r>
              <a:rPr lang="en-US" sz="2000" dirty="0"/>
              <a:t> </a:t>
            </a:r>
            <a:r>
              <a:rPr lang="en-US" sz="2000" dirty="0" err="1"/>
              <a:t>hivatalos</a:t>
            </a:r>
            <a:r>
              <a:rPr lang="en-US" sz="2000" dirty="0"/>
              <a:t> </a:t>
            </a:r>
            <a:r>
              <a:rPr lang="en-US" sz="2000" dirty="0" err="1"/>
              <a:t>információ</a:t>
            </a:r>
            <a:r>
              <a:rPr lang="en-US" sz="2000" dirty="0"/>
              <a:t> van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EF5080-C7E4-8941-DADC-F45E566F6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193" y="3269462"/>
            <a:ext cx="4825614" cy="30160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BE9930-36DF-742E-3161-8EA05830C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021" y="572529"/>
            <a:ext cx="3655779" cy="242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28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4DF55BE-B4AB-4BA1-BDE1-E9F7FB3F1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043D8B-7C0F-A5F6-1277-4DACC021FB0E}"/>
              </a:ext>
            </a:extLst>
          </p:cNvPr>
          <p:cNvSpPr txBox="1"/>
          <p:nvPr/>
        </p:nvSpPr>
        <p:spPr>
          <a:xfrm>
            <a:off x="841249" y="539578"/>
            <a:ext cx="5981278" cy="1684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latin typeface="+mj-lt"/>
                <a:ea typeface="+mj-ea"/>
                <a:cs typeface="+mj-cs"/>
              </a:rPr>
              <a:t>Összefoglalva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A75C1E-C28A-5933-B64E-C817F33C113D}"/>
              </a:ext>
            </a:extLst>
          </p:cNvPr>
          <p:cNvSpPr txBox="1"/>
          <p:nvPr/>
        </p:nvSpPr>
        <p:spPr>
          <a:xfrm>
            <a:off x="1498601" y="2409568"/>
            <a:ext cx="5981278" cy="3690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 err="1"/>
              <a:t>hétszeres</a:t>
            </a:r>
            <a:r>
              <a:rPr lang="en-US" sz="2400" dirty="0"/>
              <a:t> </a:t>
            </a:r>
            <a:r>
              <a:rPr lang="en-US" sz="2400" dirty="0" err="1"/>
              <a:t>világbajnok</a:t>
            </a:r>
            <a:r>
              <a:rPr lang="en-US" sz="2400" dirty="0"/>
              <a:t>,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 err="1"/>
              <a:t>kilencvenegyszer</a:t>
            </a:r>
            <a:r>
              <a:rPr lang="en-US" sz="2400" dirty="0"/>
              <a:t> </a:t>
            </a:r>
            <a:r>
              <a:rPr lang="en-US" sz="2400" dirty="0" err="1"/>
              <a:t>futamgyőztes</a:t>
            </a:r>
            <a:r>
              <a:rPr lang="en-US" sz="2400" dirty="0"/>
              <a:t>,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2012-ben </a:t>
            </a:r>
            <a:r>
              <a:rPr lang="en-US" sz="2400" dirty="0" err="1"/>
              <a:t>visszavonult</a:t>
            </a:r>
            <a:r>
              <a:rPr lang="en-US" sz="2400" dirty="0"/>
              <a:t>,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2013-ban </a:t>
            </a:r>
            <a:r>
              <a:rPr lang="en-US" sz="2400" dirty="0" err="1"/>
              <a:t>síbaleset</a:t>
            </a:r>
            <a:r>
              <a:rPr lang="en-US" sz="2000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0B89B6-0F99-1B7B-4EB0-AFEEA7D9F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524" y="282152"/>
            <a:ext cx="4810874" cy="240543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016EC4-AABB-A145-F143-54F922EFB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604" y="2961503"/>
            <a:ext cx="4598704" cy="3138616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190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106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Abadi</vt:lpstr>
      <vt:lpstr>Aptos</vt:lpstr>
      <vt:lpstr>Aptos Display</vt:lpstr>
      <vt:lpstr>Arial</vt:lpstr>
      <vt:lpstr>Office Theme</vt:lpstr>
      <vt:lpstr>Michael Schumaher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Barth Albert Miklós</dc:creator>
  <cp:lastModifiedBy>Barth Albert Miklós</cp:lastModifiedBy>
  <cp:revision>7</cp:revision>
  <dcterms:created xsi:type="dcterms:W3CDTF">2026-03-21T11:45:12Z</dcterms:created>
  <dcterms:modified xsi:type="dcterms:W3CDTF">2026-04-14T14:07:39Z</dcterms:modified>
</cp:coreProperties>
</file>