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116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588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8851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487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030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3553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064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48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99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788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547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10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0215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318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971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726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429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1E179-9EDE-48D6-9274-67E78D8408EF}" type="datetimeFigureOut">
              <a:rPr lang="hu-HU" smtClean="0"/>
              <a:t>2026.04.13.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C2636-91C7-42BC-BAA3-A041EA7C433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4780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u Metal Wallpapers - Wallpaper C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032" y="-129795"/>
            <a:ext cx="12602064" cy="708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-4277099" y="6299156"/>
            <a:ext cx="8144134" cy="1117687"/>
          </a:xfrm>
        </p:spPr>
        <p:txBody>
          <a:bodyPr>
            <a:normAutofit/>
          </a:bodyPr>
          <a:lstStyle/>
          <a:p>
            <a:r>
              <a:rPr lang="hu-HU" sz="2400" dirty="0" smtClean="0"/>
              <a:t>Készítette: Boros Balázs 9.a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83272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hu-HU" dirty="0" err="1" smtClean="0"/>
              <a:t>Nu</a:t>
            </a:r>
            <a:r>
              <a:rPr lang="hu-HU" dirty="0" smtClean="0"/>
              <a:t> metal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hu-HU" dirty="0" smtClean="0"/>
              <a:t>Alternatív metál egyik </a:t>
            </a:r>
            <a:r>
              <a:rPr lang="hu-HU" dirty="0" err="1" smtClean="0"/>
              <a:t>alstílusa</a:t>
            </a:r>
            <a:endParaRPr lang="hu-HU" dirty="0" smtClean="0"/>
          </a:p>
          <a:p>
            <a:r>
              <a:rPr lang="hu-HU" dirty="0" smtClean="0"/>
              <a:t>Jellemzők:</a:t>
            </a:r>
          </a:p>
          <a:p>
            <a:pPr lvl="1"/>
            <a:r>
              <a:rPr lang="hu-HU" dirty="0" smtClean="0"/>
              <a:t>Mélyre hangolt, ritmikus </a:t>
            </a:r>
            <a:r>
              <a:rPr lang="hu-HU" dirty="0" err="1" smtClean="0"/>
              <a:t>gitárriffek</a:t>
            </a:r>
            <a:endParaRPr lang="hu-HU" dirty="0" smtClean="0"/>
          </a:p>
          <a:p>
            <a:pPr lvl="1"/>
            <a:r>
              <a:rPr lang="hu-HU" dirty="0" smtClean="0"/>
              <a:t>Hörgött/</a:t>
            </a:r>
            <a:r>
              <a:rPr lang="hu-HU" dirty="0" err="1" smtClean="0"/>
              <a:t>Rappelt</a:t>
            </a:r>
            <a:r>
              <a:rPr lang="hu-HU" dirty="0" smtClean="0"/>
              <a:t> ének</a:t>
            </a:r>
          </a:p>
          <a:p>
            <a:pPr lvl="1"/>
            <a:r>
              <a:rPr lang="hu-HU" dirty="0" smtClean="0"/>
              <a:t>Dj elemek</a:t>
            </a:r>
          </a:p>
          <a:p>
            <a:pPr lvl="1"/>
            <a:r>
              <a:rPr lang="hu-HU" dirty="0" smtClean="0"/>
              <a:t>Gitárszólók hiánya</a:t>
            </a:r>
          </a:p>
          <a:p>
            <a:r>
              <a:rPr lang="hu-HU" dirty="0" smtClean="0"/>
              <a:t>90-es, 2000-es évek</a:t>
            </a:r>
          </a:p>
          <a:p>
            <a:r>
              <a:rPr lang="hu-HU" dirty="0" err="1" smtClean="0"/>
              <a:t>Deftones</a:t>
            </a:r>
            <a:r>
              <a:rPr lang="hu-HU" dirty="0" smtClean="0"/>
              <a:t>, </a:t>
            </a:r>
            <a:r>
              <a:rPr lang="hu-HU" dirty="0" err="1" smtClean="0"/>
              <a:t>Slipknot</a:t>
            </a:r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1026" name="Picture 2" descr="Slipknot | Spotif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022" y="2123518"/>
            <a:ext cx="2213551" cy="221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nkin Park – Wikipé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396" y="643063"/>
            <a:ext cx="1693985" cy="12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ho are the Deftones? – The Amityville Ech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95" y="4510730"/>
            <a:ext cx="3866544" cy="217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mp Bizkit (Limp Bizkit): A csoport életrajza - Salve Mus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946" y="2275516"/>
            <a:ext cx="3058175" cy="202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orn - IMDb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42" y="4510730"/>
            <a:ext cx="3311479" cy="220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898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hu-HU" dirty="0" smtClean="0"/>
              <a:t>Megalakulás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hu-HU" dirty="0" err="1" smtClean="0"/>
              <a:t>Pierct</a:t>
            </a:r>
            <a:r>
              <a:rPr lang="hu-HU" dirty="0" smtClean="0"/>
              <a:t> a középiskolában</a:t>
            </a:r>
          </a:p>
          <a:p>
            <a:r>
              <a:rPr lang="hu-HU" dirty="0" smtClean="0"/>
              <a:t>L.A.P.D.</a:t>
            </a:r>
          </a:p>
          <a:p>
            <a:r>
              <a:rPr lang="hu-HU" dirty="0" err="1" smtClean="0"/>
              <a:t>Creep</a:t>
            </a:r>
            <a:endParaRPr lang="hu-HU" dirty="0" smtClean="0"/>
          </a:p>
          <a:p>
            <a:r>
              <a:rPr lang="hu-HU" dirty="0" smtClean="0"/>
              <a:t>1993-&gt;</a:t>
            </a:r>
            <a:r>
              <a:rPr lang="hu-HU" dirty="0" err="1" smtClean="0"/>
              <a:t>Ko</a:t>
            </a:r>
            <a:r>
              <a:rPr lang="az-Cyrl-AZ" dirty="0" smtClean="0"/>
              <a:t>Я</a:t>
            </a:r>
            <a:r>
              <a:rPr lang="hu-HU" dirty="0" smtClean="0"/>
              <a:t>n</a:t>
            </a:r>
            <a:endParaRPr lang="hu-HU" dirty="0"/>
          </a:p>
        </p:txBody>
      </p:sp>
      <p:pic>
        <p:nvPicPr>
          <p:cNvPr id="5122" name="Picture 2" descr="L.A.P.D. was an American rock band. L.A.P.D. stood for &quot;Love And Peace  Dude&quot; and later on &quot;Laughing As People Die&quot;. The band was active from  1989-1993. L.A.P.D. was James &quot;Munky&quot; Shaffer, Dav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957" y="2336873"/>
            <a:ext cx="2528815" cy="359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orn koncert setlist 2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492" y="2336873"/>
            <a:ext cx="2892333" cy="359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10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hu-HU" dirty="0" smtClean="0"/>
              <a:t>Tagok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noFill/>
        </p:spPr>
        <p:txBody>
          <a:bodyPr/>
          <a:lstStyle/>
          <a:p>
            <a:r>
              <a:rPr lang="hu-HU" dirty="0" smtClean="0"/>
              <a:t>Mai tagok</a:t>
            </a:r>
          </a:p>
          <a:p>
            <a:pPr lvl="1"/>
            <a:r>
              <a:rPr lang="hu-HU" dirty="0" smtClean="0"/>
              <a:t>Ének, skót duda: Jonathan David</a:t>
            </a:r>
          </a:p>
          <a:p>
            <a:pPr lvl="1"/>
            <a:r>
              <a:rPr lang="hu-HU" dirty="0" smtClean="0"/>
              <a:t>Basszusgitár: Reginald „</a:t>
            </a:r>
            <a:r>
              <a:rPr lang="hu-HU" dirty="0" err="1" smtClean="0"/>
              <a:t>Fieldy</a:t>
            </a:r>
            <a:r>
              <a:rPr lang="hu-HU" dirty="0" smtClean="0"/>
              <a:t>” </a:t>
            </a:r>
            <a:r>
              <a:rPr lang="hu-HU" dirty="0" err="1" smtClean="0"/>
              <a:t>Arvizu</a:t>
            </a:r>
            <a:endParaRPr lang="hu-HU" dirty="0" smtClean="0"/>
          </a:p>
          <a:p>
            <a:pPr lvl="1"/>
            <a:r>
              <a:rPr lang="hu-HU" dirty="0" smtClean="0"/>
              <a:t>Gitár, ritmusgitár: James „</a:t>
            </a:r>
            <a:r>
              <a:rPr lang="hu-HU" dirty="0" err="1" smtClean="0"/>
              <a:t>Munky</a:t>
            </a:r>
            <a:r>
              <a:rPr lang="hu-HU" dirty="0" smtClean="0"/>
              <a:t>” </a:t>
            </a:r>
            <a:r>
              <a:rPr lang="hu-HU" dirty="0" err="1" smtClean="0"/>
              <a:t>Shaffer</a:t>
            </a:r>
            <a:endParaRPr lang="hu-HU" dirty="0" smtClean="0"/>
          </a:p>
          <a:p>
            <a:pPr lvl="1"/>
            <a:r>
              <a:rPr lang="hu-HU" dirty="0" smtClean="0"/>
              <a:t>Dob: Ray </a:t>
            </a:r>
            <a:r>
              <a:rPr lang="hu-HU" dirty="0" err="1" smtClean="0"/>
              <a:t>Luzier</a:t>
            </a:r>
            <a:r>
              <a:rPr lang="hu-HU" dirty="0" smtClean="0"/>
              <a:t> (2007-)</a:t>
            </a:r>
          </a:p>
          <a:p>
            <a:pPr lvl="1"/>
            <a:r>
              <a:rPr lang="hu-HU" dirty="0" smtClean="0"/>
              <a:t>Másik gitár: </a:t>
            </a:r>
            <a:r>
              <a:rPr lang="hu-HU" dirty="0" err="1" smtClean="0"/>
              <a:t>Brian</a:t>
            </a:r>
            <a:r>
              <a:rPr lang="hu-HU" dirty="0" smtClean="0"/>
              <a:t> „Head” </a:t>
            </a:r>
            <a:r>
              <a:rPr lang="hu-HU" dirty="0" err="1" smtClean="0"/>
              <a:t>Welch</a:t>
            </a:r>
            <a:r>
              <a:rPr lang="hu-HU" dirty="0" smtClean="0"/>
              <a:t> </a:t>
            </a:r>
          </a:p>
          <a:p>
            <a:pPr lvl="1"/>
            <a:r>
              <a:rPr lang="hu-HU" dirty="0" smtClean="0"/>
              <a:t>Billentyűs hangszerek + háttérének: </a:t>
            </a:r>
            <a:r>
              <a:rPr lang="hu-HU" dirty="0" err="1" smtClean="0"/>
              <a:t>Zac</a:t>
            </a:r>
            <a:r>
              <a:rPr lang="hu-HU" dirty="0" smtClean="0"/>
              <a:t> </a:t>
            </a:r>
            <a:r>
              <a:rPr lang="hu-HU" dirty="0" err="1" smtClean="0"/>
              <a:t>Baird</a:t>
            </a:r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r>
              <a:rPr lang="hu-HU" dirty="0" smtClean="0"/>
              <a:t>Korábbi tagok</a:t>
            </a:r>
          </a:p>
          <a:p>
            <a:pPr lvl="1"/>
            <a:r>
              <a:rPr lang="hu-HU" dirty="0" smtClean="0"/>
              <a:t>Dob: David </a:t>
            </a:r>
            <a:r>
              <a:rPr lang="hu-HU" dirty="0" err="1" smtClean="0"/>
              <a:t>Silveria</a:t>
            </a:r>
            <a:r>
              <a:rPr lang="hu-HU" dirty="0" smtClean="0"/>
              <a:t> (1993-2007)</a:t>
            </a:r>
          </a:p>
          <a:p>
            <a:pPr lvl="1"/>
            <a:r>
              <a:rPr lang="hu-HU" dirty="0" smtClean="0"/>
              <a:t>Másik gitár: </a:t>
            </a:r>
            <a:r>
              <a:rPr lang="hu-HU" dirty="0" err="1" smtClean="0"/>
              <a:t>Shane</a:t>
            </a:r>
            <a:r>
              <a:rPr lang="hu-HU" dirty="0" smtClean="0"/>
              <a:t> Gibson(2005-2013</a:t>
            </a:r>
            <a:r>
              <a:rPr lang="hu-HU" dirty="0" smtClean="0"/>
              <a:t>), </a:t>
            </a:r>
            <a:r>
              <a:rPr lang="hu-HU" dirty="0" err="1" smtClean="0"/>
              <a:t>Welch</a:t>
            </a:r>
            <a:r>
              <a:rPr lang="hu-HU" dirty="0" smtClean="0"/>
              <a:t> „helyettesítője”</a:t>
            </a:r>
          </a:p>
          <a:p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3076" name="Picture 4" descr="Ray Luzier - Mike Dolbe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180" y="4262150"/>
            <a:ext cx="1676913" cy="225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ac Baird (Korn Keyboardist) Berklee Online Student Story - Berklee Online  Take No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123" y="615170"/>
            <a:ext cx="2488828" cy="135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he definitive oral history of Korn’s “Freak On A Leash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39" y="3832623"/>
            <a:ext cx="4314825" cy="293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636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hu-HU" dirty="0" smtClean="0"/>
              <a:t>Albumok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0321" y="2129441"/>
            <a:ext cx="5257800" cy="4351338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14</a:t>
            </a:r>
          </a:p>
          <a:p>
            <a:pPr lvl="1"/>
            <a:r>
              <a:rPr lang="hu-HU" dirty="0" err="1" smtClean="0"/>
              <a:t>Korn</a:t>
            </a:r>
            <a:endParaRPr lang="hu-HU" dirty="0" smtClean="0"/>
          </a:p>
          <a:p>
            <a:pPr lvl="1"/>
            <a:r>
              <a:rPr lang="hu-HU" dirty="0" smtClean="0"/>
              <a:t>Life is </a:t>
            </a:r>
            <a:r>
              <a:rPr lang="hu-HU" dirty="0" err="1" smtClean="0"/>
              <a:t>Peachy</a:t>
            </a:r>
            <a:endParaRPr lang="hu-HU" dirty="0" smtClean="0"/>
          </a:p>
          <a:p>
            <a:pPr lvl="1"/>
            <a:r>
              <a:rPr lang="hu-HU" dirty="0" err="1" smtClean="0"/>
              <a:t>Follow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/>
              <a:t>L</a:t>
            </a:r>
            <a:r>
              <a:rPr lang="hu-HU" dirty="0" err="1" smtClean="0"/>
              <a:t>eader</a:t>
            </a:r>
            <a:endParaRPr lang="hu-HU" dirty="0" smtClean="0"/>
          </a:p>
          <a:p>
            <a:pPr lvl="1"/>
            <a:r>
              <a:rPr lang="hu-HU" dirty="0" err="1" smtClean="0"/>
              <a:t>Issues</a:t>
            </a:r>
            <a:endParaRPr lang="hu-HU" dirty="0" smtClean="0"/>
          </a:p>
          <a:p>
            <a:pPr lvl="1"/>
            <a:r>
              <a:rPr lang="hu-HU" dirty="0" err="1" smtClean="0"/>
              <a:t>Untouchables</a:t>
            </a:r>
            <a:endParaRPr lang="hu-HU" dirty="0" smtClean="0"/>
          </a:p>
          <a:p>
            <a:pPr lvl="1"/>
            <a:r>
              <a:rPr lang="hu-HU" dirty="0" err="1" smtClean="0"/>
              <a:t>Take</a:t>
            </a:r>
            <a:r>
              <a:rPr lang="hu-HU" dirty="0" smtClean="0"/>
              <a:t> a </a:t>
            </a:r>
            <a:r>
              <a:rPr lang="hu-HU" dirty="0" err="1" smtClean="0"/>
              <a:t>Look</a:t>
            </a:r>
            <a:r>
              <a:rPr lang="hu-HU" dirty="0" smtClean="0"/>
              <a:t> in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Mirror</a:t>
            </a:r>
            <a:endParaRPr lang="hu-HU" dirty="0" smtClean="0"/>
          </a:p>
          <a:p>
            <a:pPr lvl="1"/>
            <a:r>
              <a:rPr lang="hu-HU" dirty="0" err="1" smtClean="0"/>
              <a:t>See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Other</a:t>
            </a:r>
            <a:r>
              <a:rPr lang="hu-HU" dirty="0" smtClean="0"/>
              <a:t> </a:t>
            </a:r>
            <a:r>
              <a:rPr lang="hu-HU" dirty="0" err="1" smtClean="0"/>
              <a:t>Side</a:t>
            </a:r>
            <a:endParaRPr lang="hu-HU" dirty="0" smtClean="0"/>
          </a:p>
          <a:p>
            <a:pPr lvl="1"/>
            <a:r>
              <a:rPr lang="hu-HU" dirty="0" err="1" smtClean="0"/>
              <a:t>Untitled</a:t>
            </a:r>
            <a:r>
              <a:rPr lang="hu-HU" dirty="0" smtClean="0"/>
              <a:t>(/</a:t>
            </a:r>
            <a:r>
              <a:rPr lang="hu-HU" dirty="0" err="1" smtClean="0"/>
              <a:t>Korn</a:t>
            </a:r>
            <a:r>
              <a:rPr lang="hu-HU" dirty="0" smtClean="0"/>
              <a:t> II)</a:t>
            </a:r>
          </a:p>
          <a:p>
            <a:pPr lvl="1"/>
            <a:r>
              <a:rPr lang="hu-HU" dirty="0" err="1" smtClean="0"/>
              <a:t>Korn</a:t>
            </a:r>
            <a:r>
              <a:rPr lang="hu-HU" dirty="0" smtClean="0"/>
              <a:t> III: </a:t>
            </a:r>
            <a:r>
              <a:rPr lang="hu-HU" dirty="0" err="1" smtClean="0"/>
              <a:t>Remember</a:t>
            </a:r>
            <a:r>
              <a:rPr lang="hu-HU" dirty="0" smtClean="0"/>
              <a:t> </a:t>
            </a:r>
            <a:r>
              <a:rPr lang="hu-HU" dirty="0" err="1" smtClean="0"/>
              <a:t>Who</a:t>
            </a:r>
            <a:r>
              <a:rPr lang="hu-HU" dirty="0" smtClean="0"/>
              <a:t> </a:t>
            </a:r>
            <a:r>
              <a:rPr lang="hu-HU" dirty="0" err="1" smtClean="0"/>
              <a:t>You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endParaRPr lang="hu-HU" dirty="0" smtClean="0"/>
          </a:p>
          <a:p>
            <a:pPr lvl="1"/>
            <a:r>
              <a:rPr lang="hu-HU" dirty="0" smtClean="0"/>
              <a:t>The </a:t>
            </a:r>
            <a:r>
              <a:rPr lang="hu-HU" dirty="0" err="1" smtClean="0"/>
              <a:t>Path</a:t>
            </a:r>
            <a:r>
              <a:rPr lang="hu-HU" dirty="0" smtClean="0"/>
              <a:t> of </a:t>
            </a:r>
            <a:r>
              <a:rPr lang="hu-HU" dirty="0" err="1" smtClean="0"/>
              <a:t>Totality</a:t>
            </a:r>
            <a:endParaRPr lang="hu-HU" dirty="0" smtClean="0"/>
          </a:p>
          <a:p>
            <a:pPr lvl="1"/>
            <a:r>
              <a:rPr lang="hu-HU" dirty="0" smtClean="0"/>
              <a:t>The </a:t>
            </a:r>
            <a:r>
              <a:rPr lang="hu-HU" dirty="0" err="1" smtClean="0"/>
              <a:t>Paradigm</a:t>
            </a:r>
            <a:r>
              <a:rPr lang="hu-HU" dirty="0" smtClean="0"/>
              <a:t> Shift</a:t>
            </a:r>
          </a:p>
          <a:p>
            <a:pPr lvl="1"/>
            <a:r>
              <a:rPr lang="hu-HU" dirty="0" smtClean="0"/>
              <a:t>The </a:t>
            </a:r>
            <a:r>
              <a:rPr lang="hu-HU" dirty="0" err="1" smtClean="0"/>
              <a:t>Serenity</a:t>
            </a:r>
            <a:r>
              <a:rPr lang="hu-HU" dirty="0" smtClean="0"/>
              <a:t> of </a:t>
            </a:r>
            <a:r>
              <a:rPr lang="hu-HU" dirty="0" err="1" smtClean="0"/>
              <a:t>Suffering</a:t>
            </a:r>
            <a:endParaRPr lang="hu-HU" dirty="0" smtClean="0"/>
          </a:p>
          <a:p>
            <a:pPr lvl="1"/>
            <a:r>
              <a:rPr lang="hu-HU" dirty="0" smtClean="0"/>
              <a:t>The </a:t>
            </a:r>
            <a:r>
              <a:rPr lang="hu-HU" dirty="0" err="1" smtClean="0"/>
              <a:t>Nothing</a:t>
            </a:r>
            <a:endParaRPr lang="hu-HU" dirty="0" smtClean="0"/>
          </a:p>
          <a:p>
            <a:pPr lvl="1"/>
            <a:r>
              <a:rPr lang="hu-HU" dirty="0" err="1" smtClean="0"/>
              <a:t>Requiem</a:t>
            </a:r>
            <a:endParaRPr lang="hu-HU" dirty="0" smtClean="0"/>
          </a:p>
          <a:p>
            <a:endParaRPr lang="hu-HU" dirty="0"/>
          </a:p>
        </p:txBody>
      </p:sp>
      <p:grpSp>
        <p:nvGrpSpPr>
          <p:cNvPr id="5" name="Csoportba foglalás 4"/>
          <p:cNvGrpSpPr/>
          <p:nvPr/>
        </p:nvGrpSpPr>
        <p:grpSpPr>
          <a:xfrm>
            <a:off x="5938121" y="1967029"/>
            <a:ext cx="5952527" cy="4513750"/>
            <a:chOff x="5578416" y="1735504"/>
            <a:chExt cx="5952527" cy="4513750"/>
          </a:xfrm>
        </p:grpSpPr>
        <p:pic>
          <p:nvPicPr>
            <p:cNvPr id="4100" name="Picture 4" descr="Korn (album) - Wikipedi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416" y="1735505"/>
              <a:ext cx="1500187" cy="1515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Korn | MG RECORDS - BAKELIT, VINYL, LP, CD ZENEÁRUHÁZ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8604" y="1735506"/>
              <a:ext cx="1500188" cy="1515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4" name="Picture 8" descr="Korn: Korn: Follow The Leader C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1" y="1735505"/>
              <a:ext cx="1500189" cy="1515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6" name="Picture 10" descr="KoЯn: albumok, dalok, koncertek | Deez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8981" y="1735504"/>
              <a:ext cx="1451962" cy="1515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Korn: Korn: Original Album Classics (5CD BOX)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416" y="3235692"/>
              <a:ext cx="1500187" cy="1515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KoЯn: albumok, dalok, koncertek | Deez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8603" y="3228549"/>
              <a:ext cx="1500187" cy="1515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KoЯn: albumok, dalok, koncertek | Deezer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1" y="3235692"/>
              <a:ext cx="1500187" cy="1515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4" name="Picture 18" descr="Untitled Korn album - Wikipedia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8977" y="3228548"/>
              <a:ext cx="1451966" cy="1515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6" name="Picture 20" descr="Korn III: Remember Who You Are - Wikipedi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8416" y="4728662"/>
              <a:ext cx="1502567" cy="1515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Korn Albums and Discography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8603" y="4735902"/>
              <a:ext cx="1497808" cy="1513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KORN The Paradigm Shift BANNER 3x3 Ft Fabric Poster Tapestry Flag album  cover | eBay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7601" y="4735899"/>
              <a:ext cx="1502566" cy="15086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093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hu-HU" dirty="0" smtClean="0"/>
              <a:t>Díjak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06053" y="2166788"/>
            <a:ext cx="5257800" cy="1479550"/>
          </a:xfrm>
          <a:noFill/>
        </p:spPr>
        <p:txBody>
          <a:bodyPr/>
          <a:lstStyle/>
          <a:p>
            <a:r>
              <a:rPr lang="hu-HU" dirty="0" smtClean="0"/>
              <a:t>2 </a:t>
            </a:r>
            <a:r>
              <a:rPr lang="hu-HU" dirty="0" err="1" smtClean="0"/>
              <a:t>Grammy</a:t>
            </a:r>
            <a:r>
              <a:rPr lang="hu-HU" dirty="0" smtClean="0"/>
              <a:t>-díj</a:t>
            </a:r>
          </a:p>
          <a:p>
            <a:endParaRPr lang="hu-HU" dirty="0"/>
          </a:p>
        </p:txBody>
      </p:sp>
      <p:pic>
        <p:nvPicPr>
          <p:cNvPr id="6148" name="Picture 4" descr="Átnevezték a Grammy-díj egyik kategóriáját - Kárpátalja.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853" y="1825625"/>
            <a:ext cx="5289947" cy="352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reak On A Leash - Single by Korn | Spotif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079" y="2906563"/>
            <a:ext cx="3499749" cy="349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1041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Összegzés</a:t>
            </a:r>
            <a:endParaRPr lang="hu-HU" dirty="0"/>
          </a:p>
        </p:txBody>
      </p:sp>
      <p:pic>
        <p:nvPicPr>
          <p:cNvPr id="5122" name="Picture 2" descr="Korn: Iconic Music HD Wallpaper | 1600x1200 | Wallpaper Aby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" y="3651703"/>
            <a:ext cx="4160808" cy="312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ee You On the Other Side, Korn - Qob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359" y="3943697"/>
            <a:ext cx="2358698" cy="235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orn 1080P, 2K, 4K, 5K HD wallpapers free download | WallpaperFla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" y="1958419"/>
            <a:ext cx="3243532" cy="160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005" y="3473784"/>
            <a:ext cx="2403827" cy="3298525"/>
          </a:xfrm>
          <a:prstGeom prst="rect">
            <a:avLst/>
          </a:prstGeom>
        </p:spPr>
      </p:pic>
      <p:pic>
        <p:nvPicPr>
          <p:cNvPr id="5128" name="Picture 8" descr="NU METAL PARTY | The Garage | Lond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773" y="506444"/>
            <a:ext cx="4915346" cy="294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ssues (Remastered)&quot;. Album of Korn buy or stream. | HIGHRESAUDI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584" y="3954078"/>
            <a:ext cx="2337936" cy="233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Korn HD Desktop Wallpapers - Wallpaper Cav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57" y="1114198"/>
            <a:ext cx="3420958" cy="218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402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555</TotalTime>
  <Words>163</Words>
  <Application>Microsoft Office PowerPoint</Application>
  <PresentationFormat>Szélesvásznú</PresentationFormat>
  <Paragraphs>45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PowerPoint-bemutató</vt:lpstr>
      <vt:lpstr>Nu metal</vt:lpstr>
      <vt:lpstr>Megalakulás</vt:lpstr>
      <vt:lpstr>Tagok</vt:lpstr>
      <vt:lpstr>Albumok</vt:lpstr>
      <vt:lpstr>Díjak</vt:lpstr>
      <vt:lpstr>Összegzés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KoЯn</dc:title>
  <dc:creator>Rambo</dc:creator>
  <cp:lastModifiedBy>Rambo</cp:lastModifiedBy>
  <cp:revision>26</cp:revision>
  <dcterms:created xsi:type="dcterms:W3CDTF">2026-04-10T11:42:46Z</dcterms:created>
  <dcterms:modified xsi:type="dcterms:W3CDTF">2026-04-13T16:59:05Z</dcterms:modified>
</cp:coreProperties>
</file>