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48" r:id="rId4"/>
  </p:sldMasterIdLst>
  <p:notesMasterIdLst>
    <p:notesMasterId r:id="rId14"/>
  </p:notesMasterIdLst>
  <p:handoutMasterIdLst>
    <p:handoutMasterId r:id="rId15"/>
  </p:handoutMasterIdLst>
  <p:sldIdLst>
    <p:sldId id="276" r:id="rId5"/>
    <p:sldId id="293" r:id="rId6"/>
    <p:sldId id="302" r:id="rId7"/>
    <p:sldId id="303" r:id="rId8"/>
    <p:sldId id="295" r:id="rId9"/>
    <p:sldId id="301" r:id="rId10"/>
    <p:sldId id="257" r:id="rId11"/>
    <p:sldId id="298" r:id="rId12"/>
    <p:sldId id="299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928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  <p188:author id="{7659373C-4CF2-DCC5-410E-91FBA96D3DBB}" name="Réka Solt" initials="RS" userId="871bd5e22a26c361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FD0F851-EC5A-4D38-B0AD-8093EC10F338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2" autoAdjust="0"/>
    <p:restoredTop sz="96327" autoAdjust="0"/>
  </p:normalViewPr>
  <p:slideViewPr>
    <p:cSldViewPr snapToGrid="0" showGuides="1">
      <p:cViewPr varScale="1">
        <p:scale>
          <a:sx n="78" d="100"/>
          <a:sy n="78" d="100"/>
        </p:scale>
        <p:origin x="878" y="91"/>
      </p:cViewPr>
      <p:guideLst>
        <p:guide orient="horz" pos="2928"/>
        <p:guide pos="3840"/>
      </p:guideLst>
    </p:cSldViewPr>
  </p:slideViewPr>
  <p:outlineViewPr>
    <p:cViewPr>
      <p:scale>
        <a:sx n="33" d="100"/>
        <a:sy n="33" d="100"/>
      </p:scale>
      <p:origin x="0" y="-518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5933"/>
    </p:cViewPr>
  </p:sorterViewPr>
  <p:notesViewPr>
    <p:cSldViewPr snapToGrid="0">
      <p:cViewPr varScale="1">
        <p:scale>
          <a:sx n="67" d="100"/>
          <a:sy n="67" d="100"/>
        </p:scale>
        <p:origin x="3120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68A188-91E3-4091-B70E-E1E6D807C522}" type="datetimeFigureOut">
              <a:rPr lang="en-US" smtClean="0"/>
              <a:t>4/13/2026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4EE72E-E5A5-44ED-A736-DB8D8EE9B4C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C02412-B176-4E06-823F-C66FEB3E21FB}" type="datetimeFigureOut">
              <a:rPr lang="en-US" smtClean="0"/>
              <a:t>4/13/2026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942FC2-A162-47B3-989B-571A62414964}" type="slidenum">
              <a:rPr lang="en-US" smtClean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942FC2-A162-47B3-989B-571A62414964}" type="slidenum">
              <a:rPr lang="en-US" smtClean="0"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942FC2-A162-47B3-989B-571A62414964}" type="slidenum">
              <a:rPr lang="en-US" smtClean="0"/>
              <a:t>2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4257F2-0D9E-B448-AB36-45A3A891CA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C8B10F8-803E-D719-2A3A-3AE3A197F0B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DF44E58-7406-B6BE-1E0C-C46CB689A8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184E18-89AE-B871-CC0E-D162BDD8A99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942FC2-A162-47B3-989B-571A62414964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44262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2E5E44-417E-290B-13E3-FCFA9E310C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3A0F7B6-A77E-6424-3101-AAE18E23C2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DE2375A-FDA2-50CF-3A91-99B09F27354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2B2069-202F-317C-5A92-A9D428BD6F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942FC2-A162-47B3-989B-571A62414964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19476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942FC2-A162-47B3-989B-571A62414964}" type="slidenum">
              <a:rPr lang="en-US" smtClean="0"/>
              <a:t>5</a:t>
            </a:fld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942FC2-A162-47B3-989B-571A62414964}" type="slidenum">
              <a:rPr lang="en-US" smtClean="0"/>
              <a:t>7</a:t>
            </a:fld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942FC2-A162-47B3-989B-571A62414964}" type="slidenum">
              <a:rPr lang="en-US" smtClean="0"/>
              <a:t>8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197100" y="1079500"/>
            <a:ext cx="7797799" cy="2138400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308350" y="4113213"/>
            <a:ext cx="5575300" cy="1655762"/>
          </a:xfrm>
        </p:spPr>
        <p:txBody>
          <a:bodyPr/>
          <a:lstStyle>
            <a:lvl1pPr marL="0" indent="0" algn="ctr">
              <a:buNone/>
              <a:defRPr sz="2400" i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41338" y="6401999"/>
            <a:ext cx="2206625" cy="369332"/>
          </a:xfrm>
          <a:prstGeom prst="rect">
            <a:avLst/>
          </a:prstGeom>
        </p:spPr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08350" y="6401999"/>
            <a:ext cx="5575300" cy="369332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442800" y="6401999"/>
            <a:ext cx="2208212" cy="369332"/>
          </a:xfrm>
          <a:prstGeom prst="rect">
            <a:avLst/>
          </a:prstGeom>
        </p:spPr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5826000" y="3690871"/>
            <a:ext cx="540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Group 19"/>
          <p:cNvGrpSpPr/>
          <p:nvPr/>
        </p:nvGrpSpPr>
        <p:grpSpPr>
          <a:xfrm>
            <a:off x="9728046" y="4869342"/>
            <a:ext cx="1623711" cy="630920"/>
            <a:chOff x="9588346" y="4824892"/>
            <a:chExt cx="1623711" cy="630920"/>
          </a:xfrm>
        </p:grpSpPr>
        <p:sp>
          <p:nvSpPr>
            <p:cNvPr id="16" name="Freeform: Shape 15"/>
            <p:cNvSpPr/>
            <p:nvPr/>
          </p:nvSpPr>
          <p:spPr>
            <a:xfrm rot="2700000" flipH="1">
              <a:off x="10267789" y="4452443"/>
              <a:ext cx="571820" cy="1316717"/>
            </a:xfrm>
            <a:custGeom>
              <a:avLst/>
              <a:gdLst>
                <a:gd name="connsiteX0" fmla="*/ 282417 w 571820"/>
                <a:gd name="connsiteY0" fmla="*/ 0 h 1316717"/>
                <a:gd name="connsiteX1" fmla="*/ 285910 w 571820"/>
                <a:gd name="connsiteY1" fmla="*/ 3175 h 1316717"/>
                <a:gd name="connsiteX2" fmla="*/ 287393 w 571820"/>
                <a:gd name="connsiteY2" fmla="*/ 1827 h 1316717"/>
                <a:gd name="connsiteX3" fmla="*/ 289403 w 571820"/>
                <a:gd name="connsiteY3" fmla="*/ 0 h 1316717"/>
                <a:gd name="connsiteX4" fmla="*/ 289403 w 571820"/>
                <a:gd name="connsiteY4" fmla="*/ 6349 h 1316717"/>
                <a:gd name="connsiteX5" fmla="*/ 309203 w 571820"/>
                <a:gd name="connsiteY5" fmla="*/ 24345 h 1316717"/>
                <a:gd name="connsiteX6" fmla="*/ 571820 w 571820"/>
                <a:gd name="connsiteY6" fmla="*/ 658359 h 1316717"/>
                <a:gd name="connsiteX7" fmla="*/ 309203 w 571820"/>
                <a:gd name="connsiteY7" fmla="*/ 1292372 h 1316717"/>
                <a:gd name="connsiteX8" fmla="*/ 289403 w 571820"/>
                <a:gd name="connsiteY8" fmla="*/ 1310368 h 1316717"/>
                <a:gd name="connsiteX9" fmla="*/ 289403 w 571820"/>
                <a:gd name="connsiteY9" fmla="*/ 1316717 h 1316717"/>
                <a:gd name="connsiteX10" fmla="*/ 287393 w 571820"/>
                <a:gd name="connsiteY10" fmla="*/ 1314890 h 1316717"/>
                <a:gd name="connsiteX11" fmla="*/ 285910 w 571820"/>
                <a:gd name="connsiteY11" fmla="*/ 1313542 h 1316717"/>
                <a:gd name="connsiteX12" fmla="*/ 282417 w 571820"/>
                <a:gd name="connsiteY12" fmla="*/ 1316717 h 1316717"/>
                <a:gd name="connsiteX13" fmla="*/ 282417 w 571820"/>
                <a:gd name="connsiteY13" fmla="*/ 1310367 h 1316717"/>
                <a:gd name="connsiteX14" fmla="*/ 262617 w 571820"/>
                <a:gd name="connsiteY14" fmla="*/ 1292372 h 1316717"/>
                <a:gd name="connsiteX15" fmla="*/ 0 w 571820"/>
                <a:gd name="connsiteY15" fmla="*/ 658358 h 1316717"/>
                <a:gd name="connsiteX16" fmla="*/ 262617 w 571820"/>
                <a:gd name="connsiteY16" fmla="*/ 24345 h 1316717"/>
                <a:gd name="connsiteX17" fmla="*/ 282417 w 571820"/>
                <a:gd name="connsiteY17" fmla="*/ 6349 h 1316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820" h="1316717">
                  <a:moveTo>
                    <a:pt x="282417" y="0"/>
                  </a:moveTo>
                  <a:lnTo>
                    <a:pt x="285910" y="3175"/>
                  </a:lnTo>
                  <a:lnTo>
                    <a:pt x="287393" y="1827"/>
                  </a:lnTo>
                  <a:lnTo>
                    <a:pt x="289403" y="0"/>
                  </a:lnTo>
                  <a:lnTo>
                    <a:pt x="289403" y="6349"/>
                  </a:lnTo>
                  <a:lnTo>
                    <a:pt x="309203" y="24345"/>
                  </a:lnTo>
                  <a:cubicBezTo>
                    <a:pt x="471461" y="186603"/>
                    <a:pt x="571820" y="410761"/>
                    <a:pt x="571820" y="658359"/>
                  </a:cubicBezTo>
                  <a:cubicBezTo>
                    <a:pt x="571820" y="905956"/>
                    <a:pt x="471461" y="1130114"/>
                    <a:pt x="309203" y="1292372"/>
                  </a:cubicBezTo>
                  <a:lnTo>
                    <a:pt x="289403" y="1310368"/>
                  </a:lnTo>
                  <a:lnTo>
                    <a:pt x="289403" y="1316717"/>
                  </a:lnTo>
                  <a:lnTo>
                    <a:pt x="287393" y="1314890"/>
                  </a:lnTo>
                  <a:lnTo>
                    <a:pt x="285910" y="1313542"/>
                  </a:lnTo>
                  <a:lnTo>
                    <a:pt x="282417" y="1316717"/>
                  </a:lnTo>
                  <a:lnTo>
                    <a:pt x="282417" y="1310367"/>
                  </a:lnTo>
                  <a:lnTo>
                    <a:pt x="262617" y="1292372"/>
                  </a:lnTo>
                  <a:cubicBezTo>
                    <a:pt x="100359" y="1130113"/>
                    <a:pt x="0" y="905956"/>
                    <a:pt x="0" y="658358"/>
                  </a:cubicBezTo>
                  <a:cubicBezTo>
                    <a:pt x="0" y="410761"/>
                    <a:pt x="100359" y="186603"/>
                    <a:pt x="262617" y="24345"/>
                  </a:cubicBezTo>
                  <a:lnTo>
                    <a:pt x="282417" y="6349"/>
                  </a:lnTo>
                  <a:close/>
                </a:path>
              </a:pathLst>
            </a:custGeom>
            <a:solidFill>
              <a:schemeClr val="accent4">
                <a:alpha val="4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7" name="Group 16"/>
            <p:cNvGrpSpPr/>
            <p:nvPr/>
          </p:nvGrpSpPr>
          <p:grpSpPr>
            <a:xfrm rot="2700000" flipH="1">
              <a:off x="10112436" y="4359902"/>
              <a:ext cx="571820" cy="1620000"/>
              <a:chOff x="8482785" y="4330454"/>
              <a:chExt cx="571820" cy="1620000"/>
            </a:xfrm>
          </p:grpSpPr>
          <p:sp>
            <p:nvSpPr>
              <p:cNvPr id="18" name="Freeform: Shape 17"/>
              <p:cNvSpPr/>
              <p:nvPr/>
            </p:nvSpPr>
            <p:spPr>
              <a:xfrm>
                <a:off x="8482785" y="4333632"/>
                <a:ext cx="571820" cy="1311956"/>
              </a:xfrm>
              <a:custGeom>
                <a:avLst/>
                <a:gdLst>
                  <a:gd name="connsiteX0" fmla="*/ 282417 w 571820"/>
                  <a:gd name="connsiteY0" fmla="*/ 0 h 1316717"/>
                  <a:gd name="connsiteX1" fmla="*/ 285910 w 571820"/>
                  <a:gd name="connsiteY1" fmla="*/ 3175 h 1316717"/>
                  <a:gd name="connsiteX2" fmla="*/ 287393 w 571820"/>
                  <a:gd name="connsiteY2" fmla="*/ 1827 h 1316717"/>
                  <a:gd name="connsiteX3" fmla="*/ 289403 w 571820"/>
                  <a:gd name="connsiteY3" fmla="*/ 0 h 1316717"/>
                  <a:gd name="connsiteX4" fmla="*/ 289403 w 571820"/>
                  <a:gd name="connsiteY4" fmla="*/ 6349 h 1316717"/>
                  <a:gd name="connsiteX5" fmla="*/ 309203 w 571820"/>
                  <a:gd name="connsiteY5" fmla="*/ 24345 h 1316717"/>
                  <a:gd name="connsiteX6" fmla="*/ 571820 w 571820"/>
                  <a:gd name="connsiteY6" fmla="*/ 658359 h 1316717"/>
                  <a:gd name="connsiteX7" fmla="*/ 309203 w 571820"/>
                  <a:gd name="connsiteY7" fmla="*/ 1292372 h 1316717"/>
                  <a:gd name="connsiteX8" fmla="*/ 289403 w 571820"/>
                  <a:gd name="connsiteY8" fmla="*/ 1310368 h 1316717"/>
                  <a:gd name="connsiteX9" fmla="*/ 289403 w 571820"/>
                  <a:gd name="connsiteY9" fmla="*/ 1316717 h 1316717"/>
                  <a:gd name="connsiteX10" fmla="*/ 287393 w 571820"/>
                  <a:gd name="connsiteY10" fmla="*/ 1314890 h 1316717"/>
                  <a:gd name="connsiteX11" fmla="*/ 285910 w 571820"/>
                  <a:gd name="connsiteY11" fmla="*/ 1313542 h 1316717"/>
                  <a:gd name="connsiteX12" fmla="*/ 282417 w 571820"/>
                  <a:gd name="connsiteY12" fmla="*/ 1316717 h 1316717"/>
                  <a:gd name="connsiteX13" fmla="*/ 282417 w 571820"/>
                  <a:gd name="connsiteY13" fmla="*/ 1310367 h 1316717"/>
                  <a:gd name="connsiteX14" fmla="*/ 262617 w 571820"/>
                  <a:gd name="connsiteY14" fmla="*/ 1292372 h 1316717"/>
                  <a:gd name="connsiteX15" fmla="*/ 0 w 571820"/>
                  <a:gd name="connsiteY15" fmla="*/ 658358 h 1316717"/>
                  <a:gd name="connsiteX16" fmla="*/ 262617 w 571820"/>
                  <a:gd name="connsiteY16" fmla="*/ 24345 h 1316717"/>
                  <a:gd name="connsiteX17" fmla="*/ 282417 w 571820"/>
                  <a:gd name="connsiteY17" fmla="*/ 6349 h 1316717"/>
                  <a:gd name="connsiteX0-1" fmla="*/ 282417 w 571820"/>
                  <a:gd name="connsiteY0-2" fmla="*/ 6349 h 1316717"/>
                  <a:gd name="connsiteX1-3" fmla="*/ 285910 w 571820"/>
                  <a:gd name="connsiteY1-4" fmla="*/ 3175 h 1316717"/>
                  <a:gd name="connsiteX2-5" fmla="*/ 287393 w 571820"/>
                  <a:gd name="connsiteY2-6" fmla="*/ 1827 h 1316717"/>
                  <a:gd name="connsiteX3-7" fmla="*/ 289403 w 571820"/>
                  <a:gd name="connsiteY3-8" fmla="*/ 0 h 1316717"/>
                  <a:gd name="connsiteX4-9" fmla="*/ 289403 w 571820"/>
                  <a:gd name="connsiteY4-10" fmla="*/ 6349 h 1316717"/>
                  <a:gd name="connsiteX5-11" fmla="*/ 309203 w 571820"/>
                  <a:gd name="connsiteY5-12" fmla="*/ 24345 h 1316717"/>
                  <a:gd name="connsiteX6-13" fmla="*/ 571820 w 571820"/>
                  <a:gd name="connsiteY6-14" fmla="*/ 658359 h 1316717"/>
                  <a:gd name="connsiteX7-15" fmla="*/ 309203 w 571820"/>
                  <a:gd name="connsiteY7-16" fmla="*/ 1292372 h 1316717"/>
                  <a:gd name="connsiteX8-17" fmla="*/ 289403 w 571820"/>
                  <a:gd name="connsiteY8-18" fmla="*/ 1310368 h 1316717"/>
                  <a:gd name="connsiteX9-19" fmla="*/ 289403 w 571820"/>
                  <a:gd name="connsiteY9-20" fmla="*/ 1316717 h 1316717"/>
                  <a:gd name="connsiteX10-21" fmla="*/ 287393 w 571820"/>
                  <a:gd name="connsiteY10-22" fmla="*/ 1314890 h 1316717"/>
                  <a:gd name="connsiteX11-23" fmla="*/ 285910 w 571820"/>
                  <a:gd name="connsiteY11-24" fmla="*/ 1313542 h 1316717"/>
                  <a:gd name="connsiteX12-25" fmla="*/ 282417 w 571820"/>
                  <a:gd name="connsiteY12-26" fmla="*/ 1316717 h 1316717"/>
                  <a:gd name="connsiteX13-27" fmla="*/ 282417 w 571820"/>
                  <a:gd name="connsiteY13-28" fmla="*/ 1310367 h 1316717"/>
                  <a:gd name="connsiteX14-29" fmla="*/ 262617 w 571820"/>
                  <a:gd name="connsiteY14-30" fmla="*/ 1292372 h 1316717"/>
                  <a:gd name="connsiteX15-31" fmla="*/ 0 w 571820"/>
                  <a:gd name="connsiteY15-32" fmla="*/ 658358 h 1316717"/>
                  <a:gd name="connsiteX16-33" fmla="*/ 262617 w 571820"/>
                  <a:gd name="connsiteY16-34" fmla="*/ 24345 h 1316717"/>
                  <a:gd name="connsiteX17-35" fmla="*/ 282417 w 571820"/>
                  <a:gd name="connsiteY17-36" fmla="*/ 6349 h 1316717"/>
                  <a:gd name="connsiteX0-37" fmla="*/ 262617 w 571820"/>
                  <a:gd name="connsiteY0-38" fmla="*/ 24345 h 1316717"/>
                  <a:gd name="connsiteX1-39" fmla="*/ 285910 w 571820"/>
                  <a:gd name="connsiteY1-40" fmla="*/ 3175 h 1316717"/>
                  <a:gd name="connsiteX2-41" fmla="*/ 287393 w 571820"/>
                  <a:gd name="connsiteY2-42" fmla="*/ 1827 h 1316717"/>
                  <a:gd name="connsiteX3-43" fmla="*/ 289403 w 571820"/>
                  <a:gd name="connsiteY3-44" fmla="*/ 0 h 1316717"/>
                  <a:gd name="connsiteX4-45" fmla="*/ 289403 w 571820"/>
                  <a:gd name="connsiteY4-46" fmla="*/ 6349 h 1316717"/>
                  <a:gd name="connsiteX5-47" fmla="*/ 309203 w 571820"/>
                  <a:gd name="connsiteY5-48" fmla="*/ 24345 h 1316717"/>
                  <a:gd name="connsiteX6-49" fmla="*/ 571820 w 571820"/>
                  <a:gd name="connsiteY6-50" fmla="*/ 658359 h 1316717"/>
                  <a:gd name="connsiteX7-51" fmla="*/ 309203 w 571820"/>
                  <a:gd name="connsiteY7-52" fmla="*/ 1292372 h 1316717"/>
                  <a:gd name="connsiteX8-53" fmla="*/ 289403 w 571820"/>
                  <a:gd name="connsiteY8-54" fmla="*/ 1310368 h 1316717"/>
                  <a:gd name="connsiteX9-55" fmla="*/ 289403 w 571820"/>
                  <a:gd name="connsiteY9-56" fmla="*/ 1316717 h 1316717"/>
                  <a:gd name="connsiteX10-57" fmla="*/ 287393 w 571820"/>
                  <a:gd name="connsiteY10-58" fmla="*/ 1314890 h 1316717"/>
                  <a:gd name="connsiteX11-59" fmla="*/ 285910 w 571820"/>
                  <a:gd name="connsiteY11-60" fmla="*/ 1313542 h 1316717"/>
                  <a:gd name="connsiteX12-61" fmla="*/ 282417 w 571820"/>
                  <a:gd name="connsiteY12-62" fmla="*/ 1316717 h 1316717"/>
                  <a:gd name="connsiteX13-63" fmla="*/ 282417 w 571820"/>
                  <a:gd name="connsiteY13-64" fmla="*/ 1310367 h 1316717"/>
                  <a:gd name="connsiteX14-65" fmla="*/ 262617 w 571820"/>
                  <a:gd name="connsiteY14-66" fmla="*/ 1292372 h 1316717"/>
                  <a:gd name="connsiteX15-67" fmla="*/ 0 w 571820"/>
                  <a:gd name="connsiteY15-68" fmla="*/ 658358 h 1316717"/>
                  <a:gd name="connsiteX16-69" fmla="*/ 262617 w 571820"/>
                  <a:gd name="connsiteY16-70" fmla="*/ 24345 h 1316717"/>
                  <a:gd name="connsiteX0-71" fmla="*/ 262617 w 571820"/>
                  <a:gd name="connsiteY0-72" fmla="*/ 24345 h 1316717"/>
                  <a:gd name="connsiteX1-73" fmla="*/ 285910 w 571820"/>
                  <a:gd name="connsiteY1-74" fmla="*/ 3175 h 1316717"/>
                  <a:gd name="connsiteX2-75" fmla="*/ 287393 w 571820"/>
                  <a:gd name="connsiteY2-76" fmla="*/ 1827 h 1316717"/>
                  <a:gd name="connsiteX3-77" fmla="*/ 289403 w 571820"/>
                  <a:gd name="connsiteY3-78" fmla="*/ 0 h 1316717"/>
                  <a:gd name="connsiteX4-79" fmla="*/ 309203 w 571820"/>
                  <a:gd name="connsiteY4-80" fmla="*/ 24345 h 1316717"/>
                  <a:gd name="connsiteX5-81" fmla="*/ 571820 w 571820"/>
                  <a:gd name="connsiteY5-82" fmla="*/ 658359 h 1316717"/>
                  <a:gd name="connsiteX6-83" fmla="*/ 309203 w 571820"/>
                  <a:gd name="connsiteY6-84" fmla="*/ 1292372 h 1316717"/>
                  <a:gd name="connsiteX7-85" fmla="*/ 289403 w 571820"/>
                  <a:gd name="connsiteY7-86" fmla="*/ 1310368 h 1316717"/>
                  <a:gd name="connsiteX8-87" fmla="*/ 289403 w 571820"/>
                  <a:gd name="connsiteY8-88" fmla="*/ 1316717 h 1316717"/>
                  <a:gd name="connsiteX9-89" fmla="*/ 287393 w 571820"/>
                  <a:gd name="connsiteY9-90" fmla="*/ 1314890 h 1316717"/>
                  <a:gd name="connsiteX10-91" fmla="*/ 285910 w 571820"/>
                  <a:gd name="connsiteY10-92" fmla="*/ 1313542 h 1316717"/>
                  <a:gd name="connsiteX11-93" fmla="*/ 282417 w 571820"/>
                  <a:gd name="connsiteY11-94" fmla="*/ 1316717 h 1316717"/>
                  <a:gd name="connsiteX12-95" fmla="*/ 282417 w 571820"/>
                  <a:gd name="connsiteY12-96" fmla="*/ 1310367 h 1316717"/>
                  <a:gd name="connsiteX13-97" fmla="*/ 262617 w 571820"/>
                  <a:gd name="connsiteY13-98" fmla="*/ 1292372 h 1316717"/>
                  <a:gd name="connsiteX14-99" fmla="*/ 0 w 571820"/>
                  <a:gd name="connsiteY14-100" fmla="*/ 658358 h 1316717"/>
                  <a:gd name="connsiteX15-101" fmla="*/ 262617 w 571820"/>
                  <a:gd name="connsiteY15-102" fmla="*/ 24345 h 1316717"/>
                  <a:gd name="connsiteX0-103" fmla="*/ 262617 w 571820"/>
                  <a:gd name="connsiteY0-104" fmla="*/ 22518 h 1314890"/>
                  <a:gd name="connsiteX1-105" fmla="*/ 285910 w 571820"/>
                  <a:gd name="connsiteY1-106" fmla="*/ 1348 h 1314890"/>
                  <a:gd name="connsiteX2-107" fmla="*/ 287393 w 571820"/>
                  <a:gd name="connsiteY2-108" fmla="*/ 0 h 1314890"/>
                  <a:gd name="connsiteX3-109" fmla="*/ 309203 w 571820"/>
                  <a:gd name="connsiteY3-110" fmla="*/ 22518 h 1314890"/>
                  <a:gd name="connsiteX4-111" fmla="*/ 571820 w 571820"/>
                  <a:gd name="connsiteY4-112" fmla="*/ 656532 h 1314890"/>
                  <a:gd name="connsiteX5-113" fmla="*/ 309203 w 571820"/>
                  <a:gd name="connsiteY5-114" fmla="*/ 1290545 h 1314890"/>
                  <a:gd name="connsiteX6-115" fmla="*/ 289403 w 571820"/>
                  <a:gd name="connsiteY6-116" fmla="*/ 1308541 h 1314890"/>
                  <a:gd name="connsiteX7-117" fmla="*/ 289403 w 571820"/>
                  <a:gd name="connsiteY7-118" fmla="*/ 1314890 h 1314890"/>
                  <a:gd name="connsiteX8-119" fmla="*/ 287393 w 571820"/>
                  <a:gd name="connsiteY8-120" fmla="*/ 1313063 h 1314890"/>
                  <a:gd name="connsiteX9-121" fmla="*/ 285910 w 571820"/>
                  <a:gd name="connsiteY9-122" fmla="*/ 1311715 h 1314890"/>
                  <a:gd name="connsiteX10-123" fmla="*/ 282417 w 571820"/>
                  <a:gd name="connsiteY10-124" fmla="*/ 1314890 h 1314890"/>
                  <a:gd name="connsiteX11-125" fmla="*/ 282417 w 571820"/>
                  <a:gd name="connsiteY11-126" fmla="*/ 1308540 h 1314890"/>
                  <a:gd name="connsiteX12-127" fmla="*/ 262617 w 571820"/>
                  <a:gd name="connsiteY12-128" fmla="*/ 1290545 h 1314890"/>
                  <a:gd name="connsiteX13-129" fmla="*/ 0 w 571820"/>
                  <a:gd name="connsiteY13-130" fmla="*/ 656531 h 1314890"/>
                  <a:gd name="connsiteX14-131" fmla="*/ 262617 w 571820"/>
                  <a:gd name="connsiteY14-132" fmla="*/ 22518 h 1314890"/>
                  <a:gd name="connsiteX0-133" fmla="*/ 262617 w 571820"/>
                  <a:gd name="connsiteY0-134" fmla="*/ 21170 h 1313542"/>
                  <a:gd name="connsiteX1-135" fmla="*/ 285910 w 571820"/>
                  <a:gd name="connsiteY1-136" fmla="*/ 0 h 1313542"/>
                  <a:gd name="connsiteX2-137" fmla="*/ 309203 w 571820"/>
                  <a:gd name="connsiteY2-138" fmla="*/ 21170 h 1313542"/>
                  <a:gd name="connsiteX3-139" fmla="*/ 571820 w 571820"/>
                  <a:gd name="connsiteY3-140" fmla="*/ 655184 h 1313542"/>
                  <a:gd name="connsiteX4-141" fmla="*/ 309203 w 571820"/>
                  <a:gd name="connsiteY4-142" fmla="*/ 1289197 h 1313542"/>
                  <a:gd name="connsiteX5-143" fmla="*/ 289403 w 571820"/>
                  <a:gd name="connsiteY5-144" fmla="*/ 1307193 h 1313542"/>
                  <a:gd name="connsiteX6-145" fmla="*/ 289403 w 571820"/>
                  <a:gd name="connsiteY6-146" fmla="*/ 1313542 h 1313542"/>
                  <a:gd name="connsiteX7-147" fmla="*/ 287393 w 571820"/>
                  <a:gd name="connsiteY7-148" fmla="*/ 1311715 h 1313542"/>
                  <a:gd name="connsiteX8-149" fmla="*/ 285910 w 571820"/>
                  <a:gd name="connsiteY8-150" fmla="*/ 1310367 h 1313542"/>
                  <a:gd name="connsiteX9-151" fmla="*/ 282417 w 571820"/>
                  <a:gd name="connsiteY9-152" fmla="*/ 1313542 h 1313542"/>
                  <a:gd name="connsiteX10-153" fmla="*/ 282417 w 571820"/>
                  <a:gd name="connsiteY10-154" fmla="*/ 1307192 h 1313542"/>
                  <a:gd name="connsiteX11-155" fmla="*/ 262617 w 571820"/>
                  <a:gd name="connsiteY11-156" fmla="*/ 1289197 h 1313542"/>
                  <a:gd name="connsiteX12-157" fmla="*/ 0 w 571820"/>
                  <a:gd name="connsiteY12-158" fmla="*/ 655183 h 1313542"/>
                  <a:gd name="connsiteX13-159" fmla="*/ 262617 w 571820"/>
                  <a:gd name="connsiteY13-160" fmla="*/ 21170 h 1313542"/>
                  <a:gd name="connsiteX0-161" fmla="*/ 262617 w 571820"/>
                  <a:gd name="connsiteY0-162" fmla="*/ 21170 h 1313542"/>
                  <a:gd name="connsiteX1-163" fmla="*/ 285910 w 571820"/>
                  <a:gd name="connsiteY1-164" fmla="*/ 0 h 1313542"/>
                  <a:gd name="connsiteX2-165" fmla="*/ 309203 w 571820"/>
                  <a:gd name="connsiteY2-166" fmla="*/ 21170 h 1313542"/>
                  <a:gd name="connsiteX3-167" fmla="*/ 571820 w 571820"/>
                  <a:gd name="connsiteY3-168" fmla="*/ 655184 h 1313542"/>
                  <a:gd name="connsiteX4-169" fmla="*/ 309203 w 571820"/>
                  <a:gd name="connsiteY4-170" fmla="*/ 1289197 h 1313542"/>
                  <a:gd name="connsiteX5-171" fmla="*/ 289403 w 571820"/>
                  <a:gd name="connsiteY5-172" fmla="*/ 1307193 h 1313542"/>
                  <a:gd name="connsiteX6-173" fmla="*/ 289403 w 571820"/>
                  <a:gd name="connsiteY6-174" fmla="*/ 1313542 h 1313542"/>
                  <a:gd name="connsiteX7-175" fmla="*/ 287393 w 571820"/>
                  <a:gd name="connsiteY7-176" fmla="*/ 1311715 h 1313542"/>
                  <a:gd name="connsiteX8-177" fmla="*/ 285910 w 571820"/>
                  <a:gd name="connsiteY8-178" fmla="*/ 1310367 h 1313542"/>
                  <a:gd name="connsiteX9-179" fmla="*/ 282417 w 571820"/>
                  <a:gd name="connsiteY9-180" fmla="*/ 1313542 h 1313542"/>
                  <a:gd name="connsiteX10-181" fmla="*/ 262617 w 571820"/>
                  <a:gd name="connsiteY10-182" fmla="*/ 1289197 h 1313542"/>
                  <a:gd name="connsiteX11-183" fmla="*/ 0 w 571820"/>
                  <a:gd name="connsiteY11-184" fmla="*/ 655183 h 1313542"/>
                  <a:gd name="connsiteX12-185" fmla="*/ 262617 w 571820"/>
                  <a:gd name="connsiteY12-186" fmla="*/ 21170 h 1313542"/>
                  <a:gd name="connsiteX0-187" fmla="*/ 262617 w 571820"/>
                  <a:gd name="connsiteY0-188" fmla="*/ 21170 h 1313542"/>
                  <a:gd name="connsiteX1-189" fmla="*/ 285910 w 571820"/>
                  <a:gd name="connsiteY1-190" fmla="*/ 0 h 1313542"/>
                  <a:gd name="connsiteX2-191" fmla="*/ 309203 w 571820"/>
                  <a:gd name="connsiteY2-192" fmla="*/ 21170 h 1313542"/>
                  <a:gd name="connsiteX3-193" fmla="*/ 571820 w 571820"/>
                  <a:gd name="connsiteY3-194" fmla="*/ 655184 h 1313542"/>
                  <a:gd name="connsiteX4-195" fmla="*/ 309203 w 571820"/>
                  <a:gd name="connsiteY4-196" fmla="*/ 1289197 h 1313542"/>
                  <a:gd name="connsiteX5-197" fmla="*/ 289403 w 571820"/>
                  <a:gd name="connsiteY5-198" fmla="*/ 1307193 h 1313542"/>
                  <a:gd name="connsiteX6-199" fmla="*/ 289403 w 571820"/>
                  <a:gd name="connsiteY6-200" fmla="*/ 1313542 h 1313542"/>
                  <a:gd name="connsiteX7-201" fmla="*/ 287393 w 571820"/>
                  <a:gd name="connsiteY7-202" fmla="*/ 1311715 h 1313542"/>
                  <a:gd name="connsiteX8-203" fmla="*/ 285910 w 571820"/>
                  <a:gd name="connsiteY8-204" fmla="*/ 1310367 h 1313542"/>
                  <a:gd name="connsiteX9-205" fmla="*/ 262617 w 571820"/>
                  <a:gd name="connsiteY9-206" fmla="*/ 1289197 h 1313542"/>
                  <a:gd name="connsiteX10-207" fmla="*/ 0 w 571820"/>
                  <a:gd name="connsiteY10-208" fmla="*/ 655183 h 1313542"/>
                  <a:gd name="connsiteX11-209" fmla="*/ 262617 w 571820"/>
                  <a:gd name="connsiteY11-210" fmla="*/ 21170 h 1313542"/>
                  <a:gd name="connsiteX0-211" fmla="*/ 262617 w 571820"/>
                  <a:gd name="connsiteY0-212" fmla="*/ 21170 h 1313542"/>
                  <a:gd name="connsiteX1-213" fmla="*/ 285910 w 571820"/>
                  <a:gd name="connsiteY1-214" fmla="*/ 0 h 1313542"/>
                  <a:gd name="connsiteX2-215" fmla="*/ 309203 w 571820"/>
                  <a:gd name="connsiteY2-216" fmla="*/ 21170 h 1313542"/>
                  <a:gd name="connsiteX3-217" fmla="*/ 571820 w 571820"/>
                  <a:gd name="connsiteY3-218" fmla="*/ 655184 h 1313542"/>
                  <a:gd name="connsiteX4-219" fmla="*/ 309203 w 571820"/>
                  <a:gd name="connsiteY4-220" fmla="*/ 1289197 h 1313542"/>
                  <a:gd name="connsiteX5-221" fmla="*/ 289403 w 571820"/>
                  <a:gd name="connsiteY5-222" fmla="*/ 1307193 h 1313542"/>
                  <a:gd name="connsiteX6-223" fmla="*/ 289403 w 571820"/>
                  <a:gd name="connsiteY6-224" fmla="*/ 1313542 h 1313542"/>
                  <a:gd name="connsiteX7-225" fmla="*/ 287393 w 571820"/>
                  <a:gd name="connsiteY7-226" fmla="*/ 1311715 h 1313542"/>
                  <a:gd name="connsiteX8-227" fmla="*/ 262617 w 571820"/>
                  <a:gd name="connsiteY8-228" fmla="*/ 1289197 h 1313542"/>
                  <a:gd name="connsiteX9-229" fmla="*/ 0 w 571820"/>
                  <a:gd name="connsiteY9-230" fmla="*/ 655183 h 1313542"/>
                  <a:gd name="connsiteX10-231" fmla="*/ 262617 w 571820"/>
                  <a:gd name="connsiteY10-232" fmla="*/ 21170 h 1313542"/>
                  <a:gd name="connsiteX0-233" fmla="*/ 262617 w 571820"/>
                  <a:gd name="connsiteY0-234" fmla="*/ 21170 h 1313542"/>
                  <a:gd name="connsiteX1-235" fmla="*/ 285910 w 571820"/>
                  <a:gd name="connsiteY1-236" fmla="*/ 0 h 1313542"/>
                  <a:gd name="connsiteX2-237" fmla="*/ 309203 w 571820"/>
                  <a:gd name="connsiteY2-238" fmla="*/ 21170 h 1313542"/>
                  <a:gd name="connsiteX3-239" fmla="*/ 571820 w 571820"/>
                  <a:gd name="connsiteY3-240" fmla="*/ 655184 h 1313542"/>
                  <a:gd name="connsiteX4-241" fmla="*/ 309203 w 571820"/>
                  <a:gd name="connsiteY4-242" fmla="*/ 1289197 h 1313542"/>
                  <a:gd name="connsiteX5-243" fmla="*/ 289403 w 571820"/>
                  <a:gd name="connsiteY5-244" fmla="*/ 1307193 h 1313542"/>
                  <a:gd name="connsiteX6-245" fmla="*/ 289403 w 571820"/>
                  <a:gd name="connsiteY6-246" fmla="*/ 1313542 h 1313542"/>
                  <a:gd name="connsiteX7-247" fmla="*/ 262617 w 571820"/>
                  <a:gd name="connsiteY7-248" fmla="*/ 1289197 h 1313542"/>
                  <a:gd name="connsiteX8-249" fmla="*/ 0 w 571820"/>
                  <a:gd name="connsiteY8-250" fmla="*/ 655183 h 1313542"/>
                  <a:gd name="connsiteX9-251" fmla="*/ 262617 w 571820"/>
                  <a:gd name="connsiteY9-252" fmla="*/ 21170 h 1313542"/>
                  <a:gd name="connsiteX0-253" fmla="*/ 262617 w 571820"/>
                  <a:gd name="connsiteY0-254" fmla="*/ 21170 h 1364739"/>
                  <a:gd name="connsiteX1-255" fmla="*/ 285910 w 571820"/>
                  <a:gd name="connsiteY1-256" fmla="*/ 0 h 1364739"/>
                  <a:gd name="connsiteX2-257" fmla="*/ 309203 w 571820"/>
                  <a:gd name="connsiteY2-258" fmla="*/ 21170 h 1364739"/>
                  <a:gd name="connsiteX3-259" fmla="*/ 571820 w 571820"/>
                  <a:gd name="connsiteY3-260" fmla="*/ 655184 h 1364739"/>
                  <a:gd name="connsiteX4-261" fmla="*/ 309203 w 571820"/>
                  <a:gd name="connsiteY4-262" fmla="*/ 1289197 h 1364739"/>
                  <a:gd name="connsiteX5-263" fmla="*/ 289403 w 571820"/>
                  <a:gd name="connsiteY5-264" fmla="*/ 1307193 h 1364739"/>
                  <a:gd name="connsiteX6-265" fmla="*/ 177485 w 571820"/>
                  <a:gd name="connsiteY6-266" fmla="*/ 1364739 h 1364739"/>
                  <a:gd name="connsiteX7-267" fmla="*/ 262617 w 571820"/>
                  <a:gd name="connsiteY7-268" fmla="*/ 1289197 h 1364739"/>
                  <a:gd name="connsiteX8-269" fmla="*/ 0 w 571820"/>
                  <a:gd name="connsiteY8-270" fmla="*/ 655183 h 1364739"/>
                  <a:gd name="connsiteX9-271" fmla="*/ 262617 w 571820"/>
                  <a:gd name="connsiteY9-272" fmla="*/ 21170 h 1364739"/>
                  <a:gd name="connsiteX0-273" fmla="*/ 262617 w 571820"/>
                  <a:gd name="connsiteY0-274" fmla="*/ 21170 h 1364739"/>
                  <a:gd name="connsiteX1-275" fmla="*/ 285910 w 571820"/>
                  <a:gd name="connsiteY1-276" fmla="*/ 0 h 1364739"/>
                  <a:gd name="connsiteX2-277" fmla="*/ 309203 w 571820"/>
                  <a:gd name="connsiteY2-278" fmla="*/ 21170 h 1364739"/>
                  <a:gd name="connsiteX3-279" fmla="*/ 571820 w 571820"/>
                  <a:gd name="connsiteY3-280" fmla="*/ 655184 h 1364739"/>
                  <a:gd name="connsiteX4-281" fmla="*/ 309203 w 571820"/>
                  <a:gd name="connsiteY4-282" fmla="*/ 1289197 h 1364739"/>
                  <a:gd name="connsiteX5-283" fmla="*/ 285832 w 571820"/>
                  <a:gd name="connsiteY5-284" fmla="*/ 1311956 h 1364739"/>
                  <a:gd name="connsiteX6-285" fmla="*/ 177485 w 571820"/>
                  <a:gd name="connsiteY6-286" fmla="*/ 1364739 h 1364739"/>
                  <a:gd name="connsiteX7-287" fmla="*/ 262617 w 571820"/>
                  <a:gd name="connsiteY7-288" fmla="*/ 1289197 h 1364739"/>
                  <a:gd name="connsiteX8-289" fmla="*/ 0 w 571820"/>
                  <a:gd name="connsiteY8-290" fmla="*/ 655183 h 1364739"/>
                  <a:gd name="connsiteX9-291" fmla="*/ 262617 w 571820"/>
                  <a:gd name="connsiteY9-292" fmla="*/ 21170 h 1364739"/>
                  <a:gd name="connsiteX0-293" fmla="*/ 262617 w 571820"/>
                  <a:gd name="connsiteY0-294" fmla="*/ 21170 h 1311956"/>
                  <a:gd name="connsiteX1-295" fmla="*/ 285910 w 571820"/>
                  <a:gd name="connsiteY1-296" fmla="*/ 0 h 1311956"/>
                  <a:gd name="connsiteX2-297" fmla="*/ 309203 w 571820"/>
                  <a:gd name="connsiteY2-298" fmla="*/ 21170 h 1311956"/>
                  <a:gd name="connsiteX3-299" fmla="*/ 571820 w 571820"/>
                  <a:gd name="connsiteY3-300" fmla="*/ 655184 h 1311956"/>
                  <a:gd name="connsiteX4-301" fmla="*/ 309203 w 571820"/>
                  <a:gd name="connsiteY4-302" fmla="*/ 1289197 h 1311956"/>
                  <a:gd name="connsiteX5-303" fmla="*/ 285832 w 571820"/>
                  <a:gd name="connsiteY5-304" fmla="*/ 1311956 h 1311956"/>
                  <a:gd name="connsiteX6-305" fmla="*/ 262617 w 571820"/>
                  <a:gd name="connsiteY6-306" fmla="*/ 1289197 h 1311956"/>
                  <a:gd name="connsiteX7-307" fmla="*/ 0 w 571820"/>
                  <a:gd name="connsiteY7-308" fmla="*/ 655183 h 1311956"/>
                  <a:gd name="connsiteX8-309" fmla="*/ 262617 w 571820"/>
                  <a:gd name="connsiteY8-310" fmla="*/ 21170 h 1311956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</a:cxnLst>
                <a:rect l="l" t="t" r="r" b="b"/>
                <a:pathLst>
                  <a:path w="571820" h="1311956">
                    <a:moveTo>
                      <a:pt x="262617" y="21170"/>
                    </a:moveTo>
                    <a:lnTo>
                      <a:pt x="285910" y="0"/>
                    </a:lnTo>
                    <a:lnTo>
                      <a:pt x="309203" y="21170"/>
                    </a:lnTo>
                    <a:cubicBezTo>
                      <a:pt x="471461" y="183428"/>
                      <a:pt x="571820" y="407586"/>
                      <a:pt x="571820" y="655184"/>
                    </a:cubicBezTo>
                    <a:cubicBezTo>
                      <a:pt x="571820" y="902781"/>
                      <a:pt x="471461" y="1126939"/>
                      <a:pt x="309203" y="1289197"/>
                    </a:cubicBezTo>
                    <a:lnTo>
                      <a:pt x="285832" y="1311956"/>
                    </a:lnTo>
                    <a:lnTo>
                      <a:pt x="262617" y="1289197"/>
                    </a:lnTo>
                    <a:cubicBezTo>
                      <a:pt x="100359" y="1126938"/>
                      <a:pt x="0" y="902781"/>
                      <a:pt x="0" y="655183"/>
                    </a:cubicBezTo>
                    <a:cubicBezTo>
                      <a:pt x="0" y="407586"/>
                      <a:pt x="100359" y="183428"/>
                      <a:pt x="262617" y="21170"/>
                    </a:cubicBezTo>
                    <a:close/>
                  </a:path>
                </a:pathLst>
              </a:cu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19" name="Straight Connector 18"/>
              <p:cNvCxnSpPr/>
              <p:nvPr/>
            </p:nvCxnSpPr>
            <p:spPr>
              <a:xfrm>
                <a:off x="8768695" y="4330454"/>
                <a:ext cx="0" cy="162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1079500" y="1790700"/>
            <a:ext cx="10026650" cy="3978275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41338" y="6401999"/>
            <a:ext cx="2206625" cy="369332"/>
          </a:xfrm>
          <a:prstGeom prst="rect">
            <a:avLst/>
          </a:prstGeom>
        </p:spPr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08350" y="6401999"/>
            <a:ext cx="5575300" cy="369332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442800" y="6401999"/>
            <a:ext cx="2208212" cy="369332"/>
          </a:xfrm>
          <a:prstGeom prst="rect">
            <a:avLst/>
          </a:prstGeom>
        </p:spPr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 hasCustomPrompt="1"/>
          </p:nvPr>
        </p:nvSpPr>
        <p:spPr>
          <a:xfrm>
            <a:off x="9899079" y="1079500"/>
            <a:ext cx="1292662" cy="4689476"/>
          </a:xfrm>
        </p:spPr>
        <p:txBody>
          <a:bodyPr vert="eaVert">
            <a:norm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1079499" y="1079500"/>
            <a:ext cx="8495943" cy="4689476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41338" y="6401999"/>
            <a:ext cx="2206625" cy="369332"/>
          </a:xfrm>
          <a:prstGeom prst="rect">
            <a:avLst/>
          </a:prstGeom>
        </p:spPr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08350" y="6401999"/>
            <a:ext cx="5575300" cy="369332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442800" y="6401999"/>
            <a:ext cx="2208212" cy="369332"/>
          </a:xfrm>
          <a:prstGeom prst="rect">
            <a:avLst/>
          </a:prstGeom>
        </p:spPr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197100" y="1079500"/>
            <a:ext cx="7797799" cy="2543594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en-US" dirty="0"/>
              <a:t>Click to add title</a:t>
            </a:r>
          </a:p>
        </p:txBody>
      </p:sp>
      <p:grpSp>
        <p:nvGrpSpPr>
          <p:cNvPr id="7" name="Group 6"/>
          <p:cNvGrpSpPr/>
          <p:nvPr userDrawn="1"/>
        </p:nvGrpSpPr>
        <p:grpSpPr>
          <a:xfrm>
            <a:off x="9728046" y="4869342"/>
            <a:ext cx="1623711" cy="630920"/>
            <a:chOff x="9588346" y="4824892"/>
            <a:chExt cx="1623711" cy="630920"/>
          </a:xfrm>
        </p:grpSpPr>
        <p:sp>
          <p:nvSpPr>
            <p:cNvPr id="8" name="Freeform: Shape 15"/>
            <p:cNvSpPr/>
            <p:nvPr/>
          </p:nvSpPr>
          <p:spPr>
            <a:xfrm rot="2700000" flipH="1">
              <a:off x="10267789" y="4452443"/>
              <a:ext cx="571820" cy="1316717"/>
            </a:xfrm>
            <a:custGeom>
              <a:avLst/>
              <a:gdLst>
                <a:gd name="connsiteX0" fmla="*/ 282417 w 571820"/>
                <a:gd name="connsiteY0" fmla="*/ 0 h 1316717"/>
                <a:gd name="connsiteX1" fmla="*/ 285910 w 571820"/>
                <a:gd name="connsiteY1" fmla="*/ 3175 h 1316717"/>
                <a:gd name="connsiteX2" fmla="*/ 287393 w 571820"/>
                <a:gd name="connsiteY2" fmla="*/ 1827 h 1316717"/>
                <a:gd name="connsiteX3" fmla="*/ 289403 w 571820"/>
                <a:gd name="connsiteY3" fmla="*/ 0 h 1316717"/>
                <a:gd name="connsiteX4" fmla="*/ 289403 w 571820"/>
                <a:gd name="connsiteY4" fmla="*/ 6349 h 1316717"/>
                <a:gd name="connsiteX5" fmla="*/ 309203 w 571820"/>
                <a:gd name="connsiteY5" fmla="*/ 24345 h 1316717"/>
                <a:gd name="connsiteX6" fmla="*/ 571820 w 571820"/>
                <a:gd name="connsiteY6" fmla="*/ 658359 h 1316717"/>
                <a:gd name="connsiteX7" fmla="*/ 309203 w 571820"/>
                <a:gd name="connsiteY7" fmla="*/ 1292372 h 1316717"/>
                <a:gd name="connsiteX8" fmla="*/ 289403 w 571820"/>
                <a:gd name="connsiteY8" fmla="*/ 1310368 h 1316717"/>
                <a:gd name="connsiteX9" fmla="*/ 289403 w 571820"/>
                <a:gd name="connsiteY9" fmla="*/ 1316717 h 1316717"/>
                <a:gd name="connsiteX10" fmla="*/ 287393 w 571820"/>
                <a:gd name="connsiteY10" fmla="*/ 1314890 h 1316717"/>
                <a:gd name="connsiteX11" fmla="*/ 285910 w 571820"/>
                <a:gd name="connsiteY11" fmla="*/ 1313542 h 1316717"/>
                <a:gd name="connsiteX12" fmla="*/ 282417 w 571820"/>
                <a:gd name="connsiteY12" fmla="*/ 1316717 h 1316717"/>
                <a:gd name="connsiteX13" fmla="*/ 282417 w 571820"/>
                <a:gd name="connsiteY13" fmla="*/ 1310367 h 1316717"/>
                <a:gd name="connsiteX14" fmla="*/ 262617 w 571820"/>
                <a:gd name="connsiteY14" fmla="*/ 1292372 h 1316717"/>
                <a:gd name="connsiteX15" fmla="*/ 0 w 571820"/>
                <a:gd name="connsiteY15" fmla="*/ 658358 h 1316717"/>
                <a:gd name="connsiteX16" fmla="*/ 262617 w 571820"/>
                <a:gd name="connsiteY16" fmla="*/ 24345 h 1316717"/>
                <a:gd name="connsiteX17" fmla="*/ 282417 w 571820"/>
                <a:gd name="connsiteY17" fmla="*/ 6349 h 1316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820" h="1316717">
                  <a:moveTo>
                    <a:pt x="282417" y="0"/>
                  </a:moveTo>
                  <a:lnTo>
                    <a:pt x="285910" y="3175"/>
                  </a:lnTo>
                  <a:lnTo>
                    <a:pt x="287393" y="1827"/>
                  </a:lnTo>
                  <a:lnTo>
                    <a:pt x="289403" y="0"/>
                  </a:lnTo>
                  <a:lnTo>
                    <a:pt x="289403" y="6349"/>
                  </a:lnTo>
                  <a:lnTo>
                    <a:pt x="309203" y="24345"/>
                  </a:lnTo>
                  <a:cubicBezTo>
                    <a:pt x="471461" y="186603"/>
                    <a:pt x="571820" y="410761"/>
                    <a:pt x="571820" y="658359"/>
                  </a:cubicBezTo>
                  <a:cubicBezTo>
                    <a:pt x="571820" y="905956"/>
                    <a:pt x="471461" y="1130114"/>
                    <a:pt x="309203" y="1292372"/>
                  </a:cubicBezTo>
                  <a:lnTo>
                    <a:pt x="289403" y="1310368"/>
                  </a:lnTo>
                  <a:lnTo>
                    <a:pt x="289403" y="1316717"/>
                  </a:lnTo>
                  <a:lnTo>
                    <a:pt x="287393" y="1314890"/>
                  </a:lnTo>
                  <a:lnTo>
                    <a:pt x="285910" y="1313542"/>
                  </a:lnTo>
                  <a:lnTo>
                    <a:pt x="282417" y="1316717"/>
                  </a:lnTo>
                  <a:lnTo>
                    <a:pt x="282417" y="1310367"/>
                  </a:lnTo>
                  <a:lnTo>
                    <a:pt x="262617" y="1292372"/>
                  </a:lnTo>
                  <a:cubicBezTo>
                    <a:pt x="100359" y="1130113"/>
                    <a:pt x="0" y="905956"/>
                    <a:pt x="0" y="658358"/>
                  </a:cubicBezTo>
                  <a:cubicBezTo>
                    <a:pt x="0" y="410761"/>
                    <a:pt x="100359" y="186603"/>
                    <a:pt x="262617" y="24345"/>
                  </a:cubicBezTo>
                  <a:lnTo>
                    <a:pt x="282417" y="6349"/>
                  </a:lnTo>
                  <a:close/>
                </a:path>
              </a:pathLst>
            </a:custGeom>
            <a:solidFill>
              <a:schemeClr val="accent4">
                <a:alpha val="4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9" name="Group 8"/>
            <p:cNvGrpSpPr/>
            <p:nvPr/>
          </p:nvGrpSpPr>
          <p:grpSpPr>
            <a:xfrm rot="2700000" flipH="1">
              <a:off x="10112436" y="4359902"/>
              <a:ext cx="571820" cy="1620000"/>
              <a:chOff x="8482785" y="4330454"/>
              <a:chExt cx="571820" cy="1620000"/>
            </a:xfrm>
          </p:grpSpPr>
          <p:sp>
            <p:nvSpPr>
              <p:cNvPr id="10" name="Freeform: Shape 17"/>
              <p:cNvSpPr/>
              <p:nvPr/>
            </p:nvSpPr>
            <p:spPr>
              <a:xfrm>
                <a:off x="8482785" y="4333632"/>
                <a:ext cx="571820" cy="1311956"/>
              </a:xfrm>
              <a:custGeom>
                <a:avLst/>
                <a:gdLst>
                  <a:gd name="connsiteX0" fmla="*/ 282417 w 571820"/>
                  <a:gd name="connsiteY0" fmla="*/ 0 h 1316717"/>
                  <a:gd name="connsiteX1" fmla="*/ 285910 w 571820"/>
                  <a:gd name="connsiteY1" fmla="*/ 3175 h 1316717"/>
                  <a:gd name="connsiteX2" fmla="*/ 287393 w 571820"/>
                  <a:gd name="connsiteY2" fmla="*/ 1827 h 1316717"/>
                  <a:gd name="connsiteX3" fmla="*/ 289403 w 571820"/>
                  <a:gd name="connsiteY3" fmla="*/ 0 h 1316717"/>
                  <a:gd name="connsiteX4" fmla="*/ 289403 w 571820"/>
                  <a:gd name="connsiteY4" fmla="*/ 6349 h 1316717"/>
                  <a:gd name="connsiteX5" fmla="*/ 309203 w 571820"/>
                  <a:gd name="connsiteY5" fmla="*/ 24345 h 1316717"/>
                  <a:gd name="connsiteX6" fmla="*/ 571820 w 571820"/>
                  <a:gd name="connsiteY6" fmla="*/ 658359 h 1316717"/>
                  <a:gd name="connsiteX7" fmla="*/ 309203 w 571820"/>
                  <a:gd name="connsiteY7" fmla="*/ 1292372 h 1316717"/>
                  <a:gd name="connsiteX8" fmla="*/ 289403 w 571820"/>
                  <a:gd name="connsiteY8" fmla="*/ 1310368 h 1316717"/>
                  <a:gd name="connsiteX9" fmla="*/ 289403 w 571820"/>
                  <a:gd name="connsiteY9" fmla="*/ 1316717 h 1316717"/>
                  <a:gd name="connsiteX10" fmla="*/ 287393 w 571820"/>
                  <a:gd name="connsiteY10" fmla="*/ 1314890 h 1316717"/>
                  <a:gd name="connsiteX11" fmla="*/ 285910 w 571820"/>
                  <a:gd name="connsiteY11" fmla="*/ 1313542 h 1316717"/>
                  <a:gd name="connsiteX12" fmla="*/ 282417 w 571820"/>
                  <a:gd name="connsiteY12" fmla="*/ 1316717 h 1316717"/>
                  <a:gd name="connsiteX13" fmla="*/ 282417 w 571820"/>
                  <a:gd name="connsiteY13" fmla="*/ 1310367 h 1316717"/>
                  <a:gd name="connsiteX14" fmla="*/ 262617 w 571820"/>
                  <a:gd name="connsiteY14" fmla="*/ 1292372 h 1316717"/>
                  <a:gd name="connsiteX15" fmla="*/ 0 w 571820"/>
                  <a:gd name="connsiteY15" fmla="*/ 658358 h 1316717"/>
                  <a:gd name="connsiteX16" fmla="*/ 262617 w 571820"/>
                  <a:gd name="connsiteY16" fmla="*/ 24345 h 1316717"/>
                  <a:gd name="connsiteX17" fmla="*/ 282417 w 571820"/>
                  <a:gd name="connsiteY17" fmla="*/ 6349 h 1316717"/>
                  <a:gd name="connsiteX0-1" fmla="*/ 282417 w 571820"/>
                  <a:gd name="connsiteY0-2" fmla="*/ 6349 h 1316717"/>
                  <a:gd name="connsiteX1-3" fmla="*/ 285910 w 571820"/>
                  <a:gd name="connsiteY1-4" fmla="*/ 3175 h 1316717"/>
                  <a:gd name="connsiteX2-5" fmla="*/ 287393 w 571820"/>
                  <a:gd name="connsiteY2-6" fmla="*/ 1827 h 1316717"/>
                  <a:gd name="connsiteX3-7" fmla="*/ 289403 w 571820"/>
                  <a:gd name="connsiteY3-8" fmla="*/ 0 h 1316717"/>
                  <a:gd name="connsiteX4-9" fmla="*/ 289403 w 571820"/>
                  <a:gd name="connsiteY4-10" fmla="*/ 6349 h 1316717"/>
                  <a:gd name="connsiteX5-11" fmla="*/ 309203 w 571820"/>
                  <a:gd name="connsiteY5-12" fmla="*/ 24345 h 1316717"/>
                  <a:gd name="connsiteX6-13" fmla="*/ 571820 w 571820"/>
                  <a:gd name="connsiteY6-14" fmla="*/ 658359 h 1316717"/>
                  <a:gd name="connsiteX7-15" fmla="*/ 309203 w 571820"/>
                  <a:gd name="connsiteY7-16" fmla="*/ 1292372 h 1316717"/>
                  <a:gd name="connsiteX8-17" fmla="*/ 289403 w 571820"/>
                  <a:gd name="connsiteY8-18" fmla="*/ 1310368 h 1316717"/>
                  <a:gd name="connsiteX9-19" fmla="*/ 289403 w 571820"/>
                  <a:gd name="connsiteY9-20" fmla="*/ 1316717 h 1316717"/>
                  <a:gd name="connsiteX10-21" fmla="*/ 287393 w 571820"/>
                  <a:gd name="connsiteY10-22" fmla="*/ 1314890 h 1316717"/>
                  <a:gd name="connsiteX11-23" fmla="*/ 285910 w 571820"/>
                  <a:gd name="connsiteY11-24" fmla="*/ 1313542 h 1316717"/>
                  <a:gd name="connsiteX12-25" fmla="*/ 282417 w 571820"/>
                  <a:gd name="connsiteY12-26" fmla="*/ 1316717 h 1316717"/>
                  <a:gd name="connsiteX13-27" fmla="*/ 282417 w 571820"/>
                  <a:gd name="connsiteY13-28" fmla="*/ 1310367 h 1316717"/>
                  <a:gd name="connsiteX14-29" fmla="*/ 262617 w 571820"/>
                  <a:gd name="connsiteY14-30" fmla="*/ 1292372 h 1316717"/>
                  <a:gd name="connsiteX15-31" fmla="*/ 0 w 571820"/>
                  <a:gd name="connsiteY15-32" fmla="*/ 658358 h 1316717"/>
                  <a:gd name="connsiteX16-33" fmla="*/ 262617 w 571820"/>
                  <a:gd name="connsiteY16-34" fmla="*/ 24345 h 1316717"/>
                  <a:gd name="connsiteX17-35" fmla="*/ 282417 w 571820"/>
                  <a:gd name="connsiteY17-36" fmla="*/ 6349 h 1316717"/>
                  <a:gd name="connsiteX0-37" fmla="*/ 262617 w 571820"/>
                  <a:gd name="connsiteY0-38" fmla="*/ 24345 h 1316717"/>
                  <a:gd name="connsiteX1-39" fmla="*/ 285910 w 571820"/>
                  <a:gd name="connsiteY1-40" fmla="*/ 3175 h 1316717"/>
                  <a:gd name="connsiteX2-41" fmla="*/ 287393 w 571820"/>
                  <a:gd name="connsiteY2-42" fmla="*/ 1827 h 1316717"/>
                  <a:gd name="connsiteX3-43" fmla="*/ 289403 w 571820"/>
                  <a:gd name="connsiteY3-44" fmla="*/ 0 h 1316717"/>
                  <a:gd name="connsiteX4-45" fmla="*/ 289403 w 571820"/>
                  <a:gd name="connsiteY4-46" fmla="*/ 6349 h 1316717"/>
                  <a:gd name="connsiteX5-47" fmla="*/ 309203 w 571820"/>
                  <a:gd name="connsiteY5-48" fmla="*/ 24345 h 1316717"/>
                  <a:gd name="connsiteX6-49" fmla="*/ 571820 w 571820"/>
                  <a:gd name="connsiteY6-50" fmla="*/ 658359 h 1316717"/>
                  <a:gd name="connsiteX7-51" fmla="*/ 309203 w 571820"/>
                  <a:gd name="connsiteY7-52" fmla="*/ 1292372 h 1316717"/>
                  <a:gd name="connsiteX8-53" fmla="*/ 289403 w 571820"/>
                  <a:gd name="connsiteY8-54" fmla="*/ 1310368 h 1316717"/>
                  <a:gd name="connsiteX9-55" fmla="*/ 289403 w 571820"/>
                  <a:gd name="connsiteY9-56" fmla="*/ 1316717 h 1316717"/>
                  <a:gd name="connsiteX10-57" fmla="*/ 287393 w 571820"/>
                  <a:gd name="connsiteY10-58" fmla="*/ 1314890 h 1316717"/>
                  <a:gd name="connsiteX11-59" fmla="*/ 285910 w 571820"/>
                  <a:gd name="connsiteY11-60" fmla="*/ 1313542 h 1316717"/>
                  <a:gd name="connsiteX12-61" fmla="*/ 282417 w 571820"/>
                  <a:gd name="connsiteY12-62" fmla="*/ 1316717 h 1316717"/>
                  <a:gd name="connsiteX13-63" fmla="*/ 282417 w 571820"/>
                  <a:gd name="connsiteY13-64" fmla="*/ 1310367 h 1316717"/>
                  <a:gd name="connsiteX14-65" fmla="*/ 262617 w 571820"/>
                  <a:gd name="connsiteY14-66" fmla="*/ 1292372 h 1316717"/>
                  <a:gd name="connsiteX15-67" fmla="*/ 0 w 571820"/>
                  <a:gd name="connsiteY15-68" fmla="*/ 658358 h 1316717"/>
                  <a:gd name="connsiteX16-69" fmla="*/ 262617 w 571820"/>
                  <a:gd name="connsiteY16-70" fmla="*/ 24345 h 1316717"/>
                  <a:gd name="connsiteX0-71" fmla="*/ 262617 w 571820"/>
                  <a:gd name="connsiteY0-72" fmla="*/ 24345 h 1316717"/>
                  <a:gd name="connsiteX1-73" fmla="*/ 285910 w 571820"/>
                  <a:gd name="connsiteY1-74" fmla="*/ 3175 h 1316717"/>
                  <a:gd name="connsiteX2-75" fmla="*/ 287393 w 571820"/>
                  <a:gd name="connsiteY2-76" fmla="*/ 1827 h 1316717"/>
                  <a:gd name="connsiteX3-77" fmla="*/ 289403 w 571820"/>
                  <a:gd name="connsiteY3-78" fmla="*/ 0 h 1316717"/>
                  <a:gd name="connsiteX4-79" fmla="*/ 309203 w 571820"/>
                  <a:gd name="connsiteY4-80" fmla="*/ 24345 h 1316717"/>
                  <a:gd name="connsiteX5-81" fmla="*/ 571820 w 571820"/>
                  <a:gd name="connsiteY5-82" fmla="*/ 658359 h 1316717"/>
                  <a:gd name="connsiteX6-83" fmla="*/ 309203 w 571820"/>
                  <a:gd name="connsiteY6-84" fmla="*/ 1292372 h 1316717"/>
                  <a:gd name="connsiteX7-85" fmla="*/ 289403 w 571820"/>
                  <a:gd name="connsiteY7-86" fmla="*/ 1310368 h 1316717"/>
                  <a:gd name="connsiteX8-87" fmla="*/ 289403 w 571820"/>
                  <a:gd name="connsiteY8-88" fmla="*/ 1316717 h 1316717"/>
                  <a:gd name="connsiteX9-89" fmla="*/ 287393 w 571820"/>
                  <a:gd name="connsiteY9-90" fmla="*/ 1314890 h 1316717"/>
                  <a:gd name="connsiteX10-91" fmla="*/ 285910 w 571820"/>
                  <a:gd name="connsiteY10-92" fmla="*/ 1313542 h 1316717"/>
                  <a:gd name="connsiteX11-93" fmla="*/ 282417 w 571820"/>
                  <a:gd name="connsiteY11-94" fmla="*/ 1316717 h 1316717"/>
                  <a:gd name="connsiteX12-95" fmla="*/ 282417 w 571820"/>
                  <a:gd name="connsiteY12-96" fmla="*/ 1310367 h 1316717"/>
                  <a:gd name="connsiteX13-97" fmla="*/ 262617 w 571820"/>
                  <a:gd name="connsiteY13-98" fmla="*/ 1292372 h 1316717"/>
                  <a:gd name="connsiteX14-99" fmla="*/ 0 w 571820"/>
                  <a:gd name="connsiteY14-100" fmla="*/ 658358 h 1316717"/>
                  <a:gd name="connsiteX15-101" fmla="*/ 262617 w 571820"/>
                  <a:gd name="connsiteY15-102" fmla="*/ 24345 h 1316717"/>
                  <a:gd name="connsiteX0-103" fmla="*/ 262617 w 571820"/>
                  <a:gd name="connsiteY0-104" fmla="*/ 22518 h 1314890"/>
                  <a:gd name="connsiteX1-105" fmla="*/ 285910 w 571820"/>
                  <a:gd name="connsiteY1-106" fmla="*/ 1348 h 1314890"/>
                  <a:gd name="connsiteX2-107" fmla="*/ 287393 w 571820"/>
                  <a:gd name="connsiteY2-108" fmla="*/ 0 h 1314890"/>
                  <a:gd name="connsiteX3-109" fmla="*/ 309203 w 571820"/>
                  <a:gd name="connsiteY3-110" fmla="*/ 22518 h 1314890"/>
                  <a:gd name="connsiteX4-111" fmla="*/ 571820 w 571820"/>
                  <a:gd name="connsiteY4-112" fmla="*/ 656532 h 1314890"/>
                  <a:gd name="connsiteX5-113" fmla="*/ 309203 w 571820"/>
                  <a:gd name="connsiteY5-114" fmla="*/ 1290545 h 1314890"/>
                  <a:gd name="connsiteX6-115" fmla="*/ 289403 w 571820"/>
                  <a:gd name="connsiteY6-116" fmla="*/ 1308541 h 1314890"/>
                  <a:gd name="connsiteX7-117" fmla="*/ 289403 w 571820"/>
                  <a:gd name="connsiteY7-118" fmla="*/ 1314890 h 1314890"/>
                  <a:gd name="connsiteX8-119" fmla="*/ 287393 w 571820"/>
                  <a:gd name="connsiteY8-120" fmla="*/ 1313063 h 1314890"/>
                  <a:gd name="connsiteX9-121" fmla="*/ 285910 w 571820"/>
                  <a:gd name="connsiteY9-122" fmla="*/ 1311715 h 1314890"/>
                  <a:gd name="connsiteX10-123" fmla="*/ 282417 w 571820"/>
                  <a:gd name="connsiteY10-124" fmla="*/ 1314890 h 1314890"/>
                  <a:gd name="connsiteX11-125" fmla="*/ 282417 w 571820"/>
                  <a:gd name="connsiteY11-126" fmla="*/ 1308540 h 1314890"/>
                  <a:gd name="connsiteX12-127" fmla="*/ 262617 w 571820"/>
                  <a:gd name="connsiteY12-128" fmla="*/ 1290545 h 1314890"/>
                  <a:gd name="connsiteX13-129" fmla="*/ 0 w 571820"/>
                  <a:gd name="connsiteY13-130" fmla="*/ 656531 h 1314890"/>
                  <a:gd name="connsiteX14-131" fmla="*/ 262617 w 571820"/>
                  <a:gd name="connsiteY14-132" fmla="*/ 22518 h 1314890"/>
                  <a:gd name="connsiteX0-133" fmla="*/ 262617 w 571820"/>
                  <a:gd name="connsiteY0-134" fmla="*/ 21170 h 1313542"/>
                  <a:gd name="connsiteX1-135" fmla="*/ 285910 w 571820"/>
                  <a:gd name="connsiteY1-136" fmla="*/ 0 h 1313542"/>
                  <a:gd name="connsiteX2-137" fmla="*/ 309203 w 571820"/>
                  <a:gd name="connsiteY2-138" fmla="*/ 21170 h 1313542"/>
                  <a:gd name="connsiteX3-139" fmla="*/ 571820 w 571820"/>
                  <a:gd name="connsiteY3-140" fmla="*/ 655184 h 1313542"/>
                  <a:gd name="connsiteX4-141" fmla="*/ 309203 w 571820"/>
                  <a:gd name="connsiteY4-142" fmla="*/ 1289197 h 1313542"/>
                  <a:gd name="connsiteX5-143" fmla="*/ 289403 w 571820"/>
                  <a:gd name="connsiteY5-144" fmla="*/ 1307193 h 1313542"/>
                  <a:gd name="connsiteX6-145" fmla="*/ 289403 w 571820"/>
                  <a:gd name="connsiteY6-146" fmla="*/ 1313542 h 1313542"/>
                  <a:gd name="connsiteX7-147" fmla="*/ 287393 w 571820"/>
                  <a:gd name="connsiteY7-148" fmla="*/ 1311715 h 1313542"/>
                  <a:gd name="connsiteX8-149" fmla="*/ 285910 w 571820"/>
                  <a:gd name="connsiteY8-150" fmla="*/ 1310367 h 1313542"/>
                  <a:gd name="connsiteX9-151" fmla="*/ 282417 w 571820"/>
                  <a:gd name="connsiteY9-152" fmla="*/ 1313542 h 1313542"/>
                  <a:gd name="connsiteX10-153" fmla="*/ 282417 w 571820"/>
                  <a:gd name="connsiteY10-154" fmla="*/ 1307192 h 1313542"/>
                  <a:gd name="connsiteX11-155" fmla="*/ 262617 w 571820"/>
                  <a:gd name="connsiteY11-156" fmla="*/ 1289197 h 1313542"/>
                  <a:gd name="connsiteX12-157" fmla="*/ 0 w 571820"/>
                  <a:gd name="connsiteY12-158" fmla="*/ 655183 h 1313542"/>
                  <a:gd name="connsiteX13-159" fmla="*/ 262617 w 571820"/>
                  <a:gd name="connsiteY13-160" fmla="*/ 21170 h 1313542"/>
                  <a:gd name="connsiteX0-161" fmla="*/ 262617 w 571820"/>
                  <a:gd name="connsiteY0-162" fmla="*/ 21170 h 1313542"/>
                  <a:gd name="connsiteX1-163" fmla="*/ 285910 w 571820"/>
                  <a:gd name="connsiteY1-164" fmla="*/ 0 h 1313542"/>
                  <a:gd name="connsiteX2-165" fmla="*/ 309203 w 571820"/>
                  <a:gd name="connsiteY2-166" fmla="*/ 21170 h 1313542"/>
                  <a:gd name="connsiteX3-167" fmla="*/ 571820 w 571820"/>
                  <a:gd name="connsiteY3-168" fmla="*/ 655184 h 1313542"/>
                  <a:gd name="connsiteX4-169" fmla="*/ 309203 w 571820"/>
                  <a:gd name="connsiteY4-170" fmla="*/ 1289197 h 1313542"/>
                  <a:gd name="connsiteX5-171" fmla="*/ 289403 w 571820"/>
                  <a:gd name="connsiteY5-172" fmla="*/ 1307193 h 1313542"/>
                  <a:gd name="connsiteX6-173" fmla="*/ 289403 w 571820"/>
                  <a:gd name="connsiteY6-174" fmla="*/ 1313542 h 1313542"/>
                  <a:gd name="connsiteX7-175" fmla="*/ 287393 w 571820"/>
                  <a:gd name="connsiteY7-176" fmla="*/ 1311715 h 1313542"/>
                  <a:gd name="connsiteX8-177" fmla="*/ 285910 w 571820"/>
                  <a:gd name="connsiteY8-178" fmla="*/ 1310367 h 1313542"/>
                  <a:gd name="connsiteX9-179" fmla="*/ 282417 w 571820"/>
                  <a:gd name="connsiteY9-180" fmla="*/ 1313542 h 1313542"/>
                  <a:gd name="connsiteX10-181" fmla="*/ 262617 w 571820"/>
                  <a:gd name="connsiteY10-182" fmla="*/ 1289197 h 1313542"/>
                  <a:gd name="connsiteX11-183" fmla="*/ 0 w 571820"/>
                  <a:gd name="connsiteY11-184" fmla="*/ 655183 h 1313542"/>
                  <a:gd name="connsiteX12-185" fmla="*/ 262617 w 571820"/>
                  <a:gd name="connsiteY12-186" fmla="*/ 21170 h 1313542"/>
                  <a:gd name="connsiteX0-187" fmla="*/ 262617 w 571820"/>
                  <a:gd name="connsiteY0-188" fmla="*/ 21170 h 1313542"/>
                  <a:gd name="connsiteX1-189" fmla="*/ 285910 w 571820"/>
                  <a:gd name="connsiteY1-190" fmla="*/ 0 h 1313542"/>
                  <a:gd name="connsiteX2-191" fmla="*/ 309203 w 571820"/>
                  <a:gd name="connsiteY2-192" fmla="*/ 21170 h 1313542"/>
                  <a:gd name="connsiteX3-193" fmla="*/ 571820 w 571820"/>
                  <a:gd name="connsiteY3-194" fmla="*/ 655184 h 1313542"/>
                  <a:gd name="connsiteX4-195" fmla="*/ 309203 w 571820"/>
                  <a:gd name="connsiteY4-196" fmla="*/ 1289197 h 1313542"/>
                  <a:gd name="connsiteX5-197" fmla="*/ 289403 w 571820"/>
                  <a:gd name="connsiteY5-198" fmla="*/ 1307193 h 1313542"/>
                  <a:gd name="connsiteX6-199" fmla="*/ 289403 w 571820"/>
                  <a:gd name="connsiteY6-200" fmla="*/ 1313542 h 1313542"/>
                  <a:gd name="connsiteX7-201" fmla="*/ 287393 w 571820"/>
                  <a:gd name="connsiteY7-202" fmla="*/ 1311715 h 1313542"/>
                  <a:gd name="connsiteX8-203" fmla="*/ 285910 w 571820"/>
                  <a:gd name="connsiteY8-204" fmla="*/ 1310367 h 1313542"/>
                  <a:gd name="connsiteX9-205" fmla="*/ 262617 w 571820"/>
                  <a:gd name="connsiteY9-206" fmla="*/ 1289197 h 1313542"/>
                  <a:gd name="connsiteX10-207" fmla="*/ 0 w 571820"/>
                  <a:gd name="connsiteY10-208" fmla="*/ 655183 h 1313542"/>
                  <a:gd name="connsiteX11-209" fmla="*/ 262617 w 571820"/>
                  <a:gd name="connsiteY11-210" fmla="*/ 21170 h 1313542"/>
                  <a:gd name="connsiteX0-211" fmla="*/ 262617 w 571820"/>
                  <a:gd name="connsiteY0-212" fmla="*/ 21170 h 1313542"/>
                  <a:gd name="connsiteX1-213" fmla="*/ 285910 w 571820"/>
                  <a:gd name="connsiteY1-214" fmla="*/ 0 h 1313542"/>
                  <a:gd name="connsiteX2-215" fmla="*/ 309203 w 571820"/>
                  <a:gd name="connsiteY2-216" fmla="*/ 21170 h 1313542"/>
                  <a:gd name="connsiteX3-217" fmla="*/ 571820 w 571820"/>
                  <a:gd name="connsiteY3-218" fmla="*/ 655184 h 1313542"/>
                  <a:gd name="connsiteX4-219" fmla="*/ 309203 w 571820"/>
                  <a:gd name="connsiteY4-220" fmla="*/ 1289197 h 1313542"/>
                  <a:gd name="connsiteX5-221" fmla="*/ 289403 w 571820"/>
                  <a:gd name="connsiteY5-222" fmla="*/ 1307193 h 1313542"/>
                  <a:gd name="connsiteX6-223" fmla="*/ 289403 w 571820"/>
                  <a:gd name="connsiteY6-224" fmla="*/ 1313542 h 1313542"/>
                  <a:gd name="connsiteX7-225" fmla="*/ 287393 w 571820"/>
                  <a:gd name="connsiteY7-226" fmla="*/ 1311715 h 1313542"/>
                  <a:gd name="connsiteX8-227" fmla="*/ 262617 w 571820"/>
                  <a:gd name="connsiteY8-228" fmla="*/ 1289197 h 1313542"/>
                  <a:gd name="connsiteX9-229" fmla="*/ 0 w 571820"/>
                  <a:gd name="connsiteY9-230" fmla="*/ 655183 h 1313542"/>
                  <a:gd name="connsiteX10-231" fmla="*/ 262617 w 571820"/>
                  <a:gd name="connsiteY10-232" fmla="*/ 21170 h 1313542"/>
                  <a:gd name="connsiteX0-233" fmla="*/ 262617 w 571820"/>
                  <a:gd name="connsiteY0-234" fmla="*/ 21170 h 1313542"/>
                  <a:gd name="connsiteX1-235" fmla="*/ 285910 w 571820"/>
                  <a:gd name="connsiteY1-236" fmla="*/ 0 h 1313542"/>
                  <a:gd name="connsiteX2-237" fmla="*/ 309203 w 571820"/>
                  <a:gd name="connsiteY2-238" fmla="*/ 21170 h 1313542"/>
                  <a:gd name="connsiteX3-239" fmla="*/ 571820 w 571820"/>
                  <a:gd name="connsiteY3-240" fmla="*/ 655184 h 1313542"/>
                  <a:gd name="connsiteX4-241" fmla="*/ 309203 w 571820"/>
                  <a:gd name="connsiteY4-242" fmla="*/ 1289197 h 1313542"/>
                  <a:gd name="connsiteX5-243" fmla="*/ 289403 w 571820"/>
                  <a:gd name="connsiteY5-244" fmla="*/ 1307193 h 1313542"/>
                  <a:gd name="connsiteX6-245" fmla="*/ 289403 w 571820"/>
                  <a:gd name="connsiteY6-246" fmla="*/ 1313542 h 1313542"/>
                  <a:gd name="connsiteX7-247" fmla="*/ 262617 w 571820"/>
                  <a:gd name="connsiteY7-248" fmla="*/ 1289197 h 1313542"/>
                  <a:gd name="connsiteX8-249" fmla="*/ 0 w 571820"/>
                  <a:gd name="connsiteY8-250" fmla="*/ 655183 h 1313542"/>
                  <a:gd name="connsiteX9-251" fmla="*/ 262617 w 571820"/>
                  <a:gd name="connsiteY9-252" fmla="*/ 21170 h 1313542"/>
                  <a:gd name="connsiteX0-253" fmla="*/ 262617 w 571820"/>
                  <a:gd name="connsiteY0-254" fmla="*/ 21170 h 1364739"/>
                  <a:gd name="connsiteX1-255" fmla="*/ 285910 w 571820"/>
                  <a:gd name="connsiteY1-256" fmla="*/ 0 h 1364739"/>
                  <a:gd name="connsiteX2-257" fmla="*/ 309203 w 571820"/>
                  <a:gd name="connsiteY2-258" fmla="*/ 21170 h 1364739"/>
                  <a:gd name="connsiteX3-259" fmla="*/ 571820 w 571820"/>
                  <a:gd name="connsiteY3-260" fmla="*/ 655184 h 1364739"/>
                  <a:gd name="connsiteX4-261" fmla="*/ 309203 w 571820"/>
                  <a:gd name="connsiteY4-262" fmla="*/ 1289197 h 1364739"/>
                  <a:gd name="connsiteX5-263" fmla="*/ 289403 w 571820"/>
                  <a:gd name="connsiteY5-264" fmla="*/ 1307193 h 1364739"/>
                  <a:gd name="connsiteX6-265" fmla="*/ 177485 w 571820"/>
                  <a:gd name="connsiteY6-266" fmla="*/ 1364739 h 1364739"/>
                  <a:gd name="connsiteX7-267" fmla="*/ 262617 w 571820"/>
                  <a:gd name="connsiteY7-268" fmla="*/ 1289197 h 1364739"/>
                  <a:gd name="connsiteX8-269" fmla="*/ 0 w 571820"/>
                  <a:gd name="connsiteY8-270" fmla="*/ 655183 h 1364739"/>
                  <a:gd name="connsiteX9-271" fmla="*/ 262617 w 571820"/>
                  <a:gd name="connsiteY9-272" fmla="*/ 21170 h 1364739"/>
                  <a:gd name="connsiteX0-273" fmla="*/ 262617 w 571820"/>
                  <a:gd name="connsiteY0-274" fmla="*/ 21170 h 1364739"/>
                  <a:gd name="connsiteX1-275" fmla="*/ 285910 w 571820"/>
                  <a:gd name="connsiteY1-276" fmla="*/ 0 h 1364739"/>
                  <a:gd name="connsiteX2-277" fmla="*/ 309203 w 571820"/>
                  <a:gd name="connsiteY2-278" fmla="*/ 21170 h 1364739"/>
                  <a:gd name="connsiteX3-279" fmla="*/ 571820 w 571820"/>
                  <a:gd name="connsiteY3-280" fmla="*/ 655184 h 1364739"/>
                  <a:gd name="connsiteX4-281" fmla="*/ 309203 w 571820"/>
                  <a:gd name="connsiteY4-282" fmla="*/ 1289197 h 1364739"/>
                  <a:gd name="connsiteX5-283" fmla="*/ 285832 w 571820"/>
                  <a:gd name="connsiteY5-284" fmla="*/ 1311956 h 1364739"/>
                  <a:gd name="connsiteX6-285" fmla="*/ 177485 w 571820"/>
                  <a:gd name="connsiteY6-286" fmla="*/ 1364739 h 1364739"/>
                  <a:gd name="connsiteX7-287" fmla="*/ 262617 w 571820"/>
                  <a:gd name="connsiteY7-288" fmla="*/ 1289197 h 1364739"/>
                  <a:gd name="connsiteX8-289" fmla="*/ 0 w 571820"/>
                  <a:gd name="connsiteY8-290" fmla="*/ 655183 h 1364739"/>
                  <a:gd name="connsiteX9-291" fmla="*/ 262617 w 571820"/>
                  <a:gd name="connsiteY9-292" fmla="*/ 21170 h 1364739"/>
                  <a:gd name="connsiteX0-293" fmla="*/ 262617 w 571820"/>
                  <a:gd name="connsiteY0-294" fmla="*/ 21170 h 1311956"/>
                  <a:gd name="connsiteX1-295" fmla="*/ 285910 w 571820"/>
                  <a:gd name="connsiteY1-296" fmla="*/ 0 h 1311956"/>
                  <a:gd name="connsiteX2-297" fmla="*/ 309203 w 571820"/>
                  <a:gd name="connsiteY2-298" fmla="*/ 21170 h 1311956"/>
                  <a:gd name="connsiteX3-299" fmla="*/ 571820 w 571820"/>
                  <a:gd name="connsiteY3-300" fmla="*/ 655184 h 1311956"/>
                  <a:gd name="connsiteX4-301" fmla="*/ 309203 w 571820"/>
                  <a:gd name="connsiteY4-302" fmla="*/ 1289197 h 1311956"/>
                  <a:gd name="connsiteX5-303" fmla="*/ 285832 w 571820"/>
                  <a:gd name="connsiteY5-304" fmla="*/ 1311956 h 1311956"/>
                  <a:gd name="connsiteX6-305" fmla="*/ 262617 w 571820"/>
                  <a:gd name="connsiteY6-306" fmla="*/ 1289197 h 1311956"/>
                  <a:gd name="connsiteX7-307" fmla="*/ 0 w 571820"/>
                  <a:gd name="connsiteY7-308" fmla="*/ 655183 h 1311956"/>
                  <a:gd name="connsiteX8-309" fmla="*/ 262617 w 571820"/>
                  <a:gd name="connsiteY8-310" fmla="*/ 21170 h 1311956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</a:cxnLst>
                <a:rect l="l" t="t" r="r" b="b"/>
                <a:pathLst>
                  <a:path w="571820" h="1311956">
                    <a:moveTo>
                      <a:pt x="262617" y="21170"/>
                    </a:moveTo>
                    <a:lnTo>
                      <a:pt x="285910" y="0"/>
                    </a:lnTo>
                    <a:lnTo>
                      <a:pt x="309203" y="21170"/>
                    </a:lnTo>
                    <a:cubicBezTo>
                      <a:pt x="471461" y="183428"/>
                      <a:pt x="571820" y="407586"/>
                      <a:pt x="571820" y="655184"/>
                    </a:cubicBezTo>
                    <a:cubicBezTo>
                      <a:pt x="571820" y="902781"/>
                      <a:pt x="471461" y="1126939"/>
                      <a:pt x="309203" y="1289197"/>
                    </a:cubicBezTo>
                    <a:lnTo>
                      <a:pt x="285832" y="1311956"/>
                    </a:lnTo>
                    <a:lnTo>
                      <a:pt x="262617" y="1289197"/>
                    </a:lnTo>
                    <a:cubicBezTo>
                      <a:pt x="100359" y="1126938"/>
                      <a:pt x="0" y="902781"/>
                      <a:pt x="0" y="655183"/>
                    </a:cubicBezTo>
                    <a:cubicBezTo>
                      <a:pt x="0" y="407586"/>
                      <a:pt x="100359" y="183428"/>
                      <a:pt x="262617" y="21170"/>
                    </a:cubicBezTo>
                    <a:close/>
                  </a:path>
                </a:pathLst>
              </a:cu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11" name="Straight Connector 10"/>
              <p:cNvCxnSpPr/>
              <p:nvPr/>
            </p:nvCxnSpPr>
            <p:spPr>
              <a:xfrm>
                <a:off x="8768695" y="4330454"/>
                <a:ext cx="0" cy="162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12" name="Straight Connector 11"/>
          <p:cNvCxnSpPr/>
          <p:nvPr userDrawn="1"/>
        </p:nvCxnSpPr>
        <p:spPr>
          <a:xfrm>
            <a:off x="5826000" y="4099086"/>
            <a:ext cx="540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565150" y="548640"/>
            <a:ext cx="5486400" cy="1371600"/>
          </a:xfrm>
        </p:spPr>
        <p:txBody>
          <a:bodyPr anchor="b" anchorCtr="0">
            <a:noAutofit/>
          </a:bodyPr>
          <a:lstStyle>
            <a:lvl1pPr algn="ctr">
              <a:defRPr/>
            </a:lvl1pPr>
          </a:lstStyle>
          <a:p>
            <a:pPr algn="ctr"/>
            <a:r>
              <a:rPr lang="en-US" dirty="0"/>
              <a:t>Click to add title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3023391" y="2310207"/>
            <a:ext cx="540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ontent Placeholder 2"/>
          <p:cNvSpPr>
            <a:spLocks noGrp="1"/>
          </p:cNvSpPr>
          <p:nvPr>
            <p:ph idx="1" hasCustomPrompt="1"/>
          </p:nvPr>
        </p:nvSpPr>
        <p:spPr>
          <a:xfrm>
            <a:off x="565149" y="2759076"/>
            <a:ext cx="5486399" cy="3009899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1000"/>
              </a:spcBef>
              <a:defRPr sz="1800"/>
            </a:lvl1pPr>
            <a:lvl2pPr>
              <a:lnSpc>
                <a:spcPct val="100000"/>
              </a:lnSpc>
              <a:spcBef>
                <a:spcPts val="1000"/>
              </a:spcBef>
              <a:defRPr sz="1800"/>
            </a:lvl2pPr>
            <a:lvl3pPr>
              <a:lnSpc>
                <a:spcPct val="100000"/>
              </a:lnSpc>
              <a:spcBef>
                <a:spcPts val="1000"/>
              </a:spcBef>
              <a:defRPr sz="1600"/>
            </a:lvl3pPr>
            <a:lvl4pPr>
              <a:lnSpc>
                <a:spcPct val="100000"/>
              </a:lnSpc>
              <a:spcBef>
                <a:spcPts val="1000"/>
              </a:spcBef>
              <a:defRPr sz="1800"/>
            </a:lvl4pPr>
            <a:lvl5pPr>
              <a:lnSpc>
                <a:spcPct val="100000"/>
              </a:lnSpc>
              <a:spcBef>
                <a:spcPts val="1000"/>
              </a:spcBef>
              <a:defRPr sz="1800"/>
            </a:lvl5pPr>
            <a:lvl6pPr>
              <a:lnSpc>
                <a:spcPct val="100000"/>
              </a:lnSpc>
              <a:spcBef>
                <a:spcPts val="1000"/>
              </a:spcBef>
              <a:buClr>
                <a:schemeClr val="accent5"/>
              </a:buClr>
              <a:defRPr sz="1600"/>
            </a:lvl6pPr>
            <a:lvl7pPr>
              <a:buClr>
                <a:schemeClr val="accent5"/>
              </a:buClr>
              <a:defRPr/>
            </a:lvl7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endParaRPr lang="en-US" dirty="0"/>
          </a:p>
          <a:p>
            <a:pPr lvl="2"/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>
          <a:xfrm>
            <a:off x="541338" y="6401999"/>
            <a:ext cx="2206625" cy="36933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white">
                    <a:alpha val="70000"/>
                  </a:prstClr>
                </a:solidFill>
              </a:rPr>
              <a:t>20XX</a:t>
            </a:r>
            <a:endParaRPr lang="en-US" dirty="0">
              <a:solidFill>
                <a:prstClr val="white">
                  <a:alpha val="70000"/>
                </a:prstClr>
              </a:solidFill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6654794" y="0"/>
            <a:ext cx="5537206" cy="6858000"/>
          </a:xfrm>
          <a:prstGeom prst="rect">
            <a:avLst/>
          </a:prstGeom>
          <a:solidFill>
            <a:schemeClr val="bg1">
              <a:alpha val="2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alpha val="20000"/>
                </a:prstClr>
              </a:solidFill>
              <a:effectLst/>
              <a:uLnTx/>
              <a:uFillTx/>
              <a:latin typeface="Avenir Next LT Pro Light"/>
              <a:ea typeface="+mn-ea"/>
              <a:cs typeface="+mn-cs"/>
            </a:endParaRPr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08350" y="6401999"/>
            <a:ext cx="5575300" cy="369332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000" b="0" i="0" u="none" strike="noStrike" kern="1200" cap="all" spc="300" normalizeH="0" baseline="0" noProof="0" dirty="0">
              <a:ln>
                <a:noFill/>
              </a:ln>
              <a:solidFill>
                <a:prstClr val="white">
                  <a:alpha val="70000"/>
                </a:prstClr>
              </a:solidFill>
              <a:effectLst/>
              <a:uLnTx/>
              <a:uFillTx/>
              <a:latin typeface="Avenir Next LT Pro Light"/>
              <a:ea typeface="+mn-ea"/>
              <a:cs typeface="+mn-cs"/>
            </a:endParaRPr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442800" y="6401999"/>
            <a:ext cx="2208212" cy="369332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39607A7-8386-47DB-8578-DDEDD194E5D4}" type="slidenum">
              <a:rPr kumimoji="0" lang="en-US" sz="1000" b="0" i="0" u="none" strike="noStrike" kern="1200" cap="all" spc="300" normalizeH="0" baseline="0" noProof="0" smtClean="0">
                <a:ln>
                  <a:noFill/>
                </a:ln>
                <a:solidFill>
                  <a:prstClr val="white">
                    <a:alpha val="70000"/>
                  </a:prstClr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rPr>
              <a:t>‹#›</a:t>
            </a:fld>
            <a:endParaRPr kumimoji="0" lang="en-US" sz="1000" b="0" i="0" u="none" strike="noStrike" kern="1200" cap="all" spc="300" normalizeH="0" baseline="0" noProof="0" dirty="0">
              <a:ln>
                <a:noFill/>
              </a:ln>
              <a:solidFill>
                <a:prstClr val="white">
                  <a:alpha val="70000"/>
                </a:prstClr>
              </a:solidFill>
              <a:effectLst/>
              <a:uLnTx/>
              <a:uFillTx/>
              <a:latin typeface="Avenir Next LT Pro Light"/>
              <a:ea typeface="+mn-ea"/>
              <a:cs typeface="+mn-cs"/>
            </a:endParaRPr>
          </a:p>
        </p:txBody>
      </p:sp>
      <p:grpSp>
        <p:nvGrpSpPr>
          <p:cNvPr id="2" name="Group 1"/>
          <p:cNvGrpSpPr/>
          <p:nvPr userDrawn="1"/>
        </p:nvGrpSpPr>
        <p:grpSpPr>
          <a:xfrm>
            <a:off x="9728046" y="831278"/>
            <a:ext cx="1623711" cy="630920"/>
            <a:chOff x="9588346" y="4824892"/>
            <a:chExt cx="1623711" cy="630920"/>
          </a:xfrm>
        </p:grpSpPr>
        <p:sp>
          <p:nvSpPr>
            <p:cNvPr id="3" name="Freeform: Shape 15"/>
            <p:cNvSpPr/>
            <p:nvPr/>
          </p:nvSpPr>
          <p:spPr>
            <a:xfrm rot="2700000" flipH="1">
              <a:off x="10267789" y="4452443"/>
              <a:ext cx="571820" cy="1316717"/>
            </a:xfrm>
            <a:custGeom>
              <a:avLst/>
              <a:gdLst>
                <a:gd name="connsiteX0" fmla="*/ 282417 w 571820"/>
                <a:gd name="connsiteY0" fmla="*/ 0 h 1316717"/>
                <a:gd name="connsiteX1" fmla="*/ 285910 w 571820"/>
                <a:gd name="connsiteY1" fmla="*/ 3175 h 1316717"/>
                <a:gd name="connsiteX2" fmla="*/ 287393 w 571820"/>
                <a:gd name="connsiteY2" fmla="*/ 1827 h 1316717"/>
                <a:gd name="connsiteX3" fmla="*/ 289403 w 571820"/>
                <a:gd name="connsiteY3" fmla="*/ 0 h 1316717"/>
                <a:gd name="connsiteX4" fmla="*/ 289403 w 571820"/>
                <a:gd name="connsiteY4" fmla="*/ 6349 h 1316717"/>
                <a:gd name="connsiteX5" fmla="*/ 309203 w 571820"/>
                <a:gd name="connsiteY5" fmla="*/ 24345 h 1316717"/>
                <a:gd name="connsiteX6" fmla="*/ 571820 w 571820"/>
                <a:gd name="connsiteY6" fmla="*/ 658359 h 1316717"/>
                <a:gd name="connsiteX7" fmla="*/ 309203 w 571820"/>
                <a:gd name="connsiteY7" fmla="*/ 1292372 h 1316717"/>
                <a:gd name="connsiteX8" fmla="*/ 289403 w 571820"/>
                <a:gd name="connsiteY8" fmla="*/ 1310368 h 1316717"/>
                <a:gd name="connsiteX9" fmla="*/ 289403 w 571820"/>
                <a:gd name="connsiteY9" fmla="*/ 1316717 h 1316717"/>
                <a:gd name="connsiteX10" fmla="*/ 287393 w 571820"/>
                <a:gd name="connsiteY10" fmla="*/ 1314890 h 1316717"/>
                <a:gd name="connsiteX11" fmla="*/ 285910 w 571820"/>
                <a:gd name="connsiteY11" fmla="*/ 1313542 h 1316717"/>
                <a:gd name="connsiteX12" fmla="*/ 282417 w 571820"/>
                <a:gd name="connsiteY12" fmla="*/ 1316717 h 1316717"/>
                <a:gd name="connsiteX13" fmla="*/ 282417 w 571820"/>
                <a:gd name="connsiteY13" fmla="*/ 1310367 h 1316717"/>
                <a:gd name="connsiteX14" fmla="*/ 262617 w 571820"/>
                <a:gd name="connsiteY14" fmla="*/ 1292372 h 1316717"/>
                <a:gd name="connsiteX15" fmla="*/ 0 w 571820"/>
                <a:gd name="connsiteY15" fmla="*/ 658358 h 1316717"/>
                <a:gd name="connsiteX16" fmla="*/ 262617 w 571820"/>
                <a:gd name="connsiteY16" fmla="*/ 24345 h 1316717"/>
                <a:gd name="connsiteX17" fmla="*/ 282417 w 571820"/>
                <a:gd name="connsiteY17" fmla="*/ 6349 h 1316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820" h="1316717">
                  <a:moveTo>
                    <a:pt x="282417" y="0"/>
                  </a:moveTo>
                  <a:lnTo>
                    <a:pt x="285910" y="3175"/>
                  </a:lnTo>
                  <a:lnTo>
                    <a:pt x="287393" y="1827"/>
                  </a:lnTo>
                  <a:lnTo>
                    <a:pt x="289403" y="0"/>
                  </a:lnTo>
                  <a:lnTo>
                    <a:pt x="289403" y="6349"/>
                  </a:lnTo>
                  <a:lnTo>
                    <a:pt x="309203" y="24345"/>
                  </a:lnTo>
                  <a:cubicBezTo>
                    <a:pt x="471461" y="186603"/>
                    <a:pt x="571820" y="410761"/>
                    <a:pt x="571820" y="658359"/>
                  </a:cubicBezTo>
                  <a:cubicBezTo>
                    <a:pt x="571820" y="905956"/>
                    <a:pt x="471461" y="1130114"/>
                    <a:pt x="309203" y="1292372"/>
                  </a:cubicBezTo>
                  <a:lnTo>
                    <a:pt x="289403" y="1310368"/>
                  </a:lnTo>
                  <a:lnTo>
                    <a:pt x="289403" y="1316717"/>
                  </a:lnTo>
                  <a:lnTo>
                    <a:pt x="287393" y="1314890"/>
                  </a:lnTo>
                  <a:lnTo>
                    <a:pt x="285910" y="1313542"/>
                  </a:lnTo>
                  <a:lnTo>
                    <a:pt x="282417" y="1316717"/>
                  </a:lnTo>
                  <a:lnTo>
                    <a:pt x="282417" y="1310367"/>
                  </a:lnTo>
                  <a:lnTo>
                    <a:pt x="262617" y="1292372"/>
                  </a:lnTo>
                  <a:cubicBezTo>
                    <a:pt x="100359" y="1130113"/>
                    <a:pt x="0" y="905956"/>
                    <a:pt x="0" y="658358"/>
                  </a:cubicBezTo>
                  <a:cubicBezTo>
                    <a:pt x="0" y="410761"/>
                    <a:pt x="100359" y="186603"/>
                    <a:pt x="262617" y="24345"/>
                  </a:cubicBezTo>
                  <a:lnTo>
                    <a:pt x="282417" y="6349"/>
                  </a:lnTo>
                  <a:close/>
                </a:path>
              </a:pathLst>
            </a:custGeom>
            <a:solidFill>
              <a:schemeClr val="accent4">
                <a:alpha val="4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4" name="Group 3"/>
            <p:cNvGrpSpPr/>
            <p:nvPr/>
          </p:nvGrpSpPr>
          <p:grpSpPr>
            <a:xfrm rot="2700000" flipH="1">
              <a:off x="10112436" y="4359902"/>
              <a:ext cx="571820" cy="1620000"/>
              <a:chOff x="8482785" y="4330454"/>
              <a:chExt cx="571820" cy="1620000"/>
            </a:xfrm>
          </p:grpSpPr>
          <p:sp>
            <p:nvSpPr>
              <p:cNvPr id="5" name="Freeform: Shape 17"/>
              <p:cNvSpPr/>
              <p:nvPr/>
            </p:nvSpPr>
            <p:spPr>
              <a:xfrm>
                <a:off x="8482785" y="4333632"/>
                <a:ext cx="571820" cy="1311956"/>
              </a:xfrm>
              <a:custGeom>
                <a:avLst/>
                <a:gdLst>
                  <a:gd name="connsiteX0" fmla="*/ 282417 w 571820"/>
                  <a:gd name="connsiteY0" fmla="*/ 0 h 1316717"/>
                  <a:gd name="connsiteX1" fmla="*/ 285910 w 571820"/>
                  <a:gd name="connsiteY1" fmla="*/ 3175 h 1316717"/>
                  <a:gd name="connsiteX2" fmla="*/ 287393 w 571820"/>
                  <a:gd name="connsiteY2" fmla="*/ 1827 h 1316717"/>
                  <a:gd name="connsiteX3" fmla="*/ 289403 w 571820"/>
                  <a:gd name="connsiteY3" fmla="*/ 0 h 1316717"/>
                  <a:gd name="connsiteX4" fmla="*/ 289403 w 571820"/>
                  <a:gd name="connsiteY4" fmla="*/ 6349 h 1316717"/>
                  <a:gd name="connsiteX5" fmla="*/ 309203 w 571820"/>
                  <a:gd name="connsiteY5" fmla="*/ 24345 h 1316717"/>
                  <a:gd name="connsiteX6" fmla="*/ 571820 w 571820"/>
                  <a:gd name="connsiteY6" fmla="*/ 658359 h 1316717"/>
                  <a:gd name="connsiteX7" fmla="*/ 309203 w 571820"/>
                  <a:gd name="connsiteY7" fmla="*/ 1292372 h 1316717"/>
                  <a:gd name="connsiteX8" fmla="*/ 289403 w 571820"/>
                  <a:gd name="connsiteY8" fmla="*/ 1310368 h 1316717"/>
                  <a:gd name="connsiteX9" fmla="*/ 289403 w 571820"/>
                  <a:gd name="connsiteY9" fmla="*/ 1316717 h 1316717"/>
                  <a:gd name="connsiteX10" fmla="*/ 287393 w 571820"/>
                  <a:gd name="connsiteY10" fmla="*/ 1314890 h 1316717"/>
                  <a:gd name="connsiteX11" fmla="*/ 285910 w 571820"/>
                  <a:gd name="connsiteY11" fmla="*/ 1313542 h 1316717"/>
                  <a:gd name="connsiteX12" fmla="*/ 282417 w 571820"/>
                  <a:gd name="connsiteY12" fmla="*/ 1316717 h 1316717"/>
                  <a:gd name="connsiteX13" fmla="*/ 282417 w 571820"/>
                  <a:gd name="connsiteY13" fmla="*/ 1310367 h 1316717"/>
                  <a:gd name="connsiteX14" fmla="*/ 262617 w 571820"/>
                  <a:gd name="connsiteY14" fmla="*/ 1292372 h 1316717"/>
                  <a:gd name="connsiteX15" fmla="*/ 0 w 571820"/>
                  <a:gd name="connsiteY15" fmla="*/ 658358 h 1316717"/>
                  <a:gd name="connsiteX16" fmla="*/ 262617 w 571820"/>
                  <a:gd name="connsiteY16" fmla="*/ 24345 h 1316717"/>
                  <a:gd name="connsiteX17" fmla="*/ 282417 w 571820"/>
                  <a:gd name="connsiteY17" fmla="*/ 6349 h 1316717"/>
                  <a:gd name="connsiteX0-1" fmla="*/ 282417 w 571820"/>
                  <a:gd name="connsiteY0-2" fmla="*/ 6349 h 1316717"/>
                  <a:gd name="connsiteX1-3" fmla="*/ 285910 w 571820"/>
                  <a:gd name="connsiteY1-4" fmla="*/ 3175 h 1316717"/>
                  <a:gd name="connsiteX2-5" fmla="*/ 287393 w 571820"/>
                  <a:gd name="connsiteY2-6" fmla="*/ 1827 h 1316717"/>
                  <a:gd name="connsiteX3-7" fmla="*/ 289403 w 571820"/>
                  <a:gd name="connsiteY3-8" fmla="*/ 0 h 1316717"/>
                  <a:gd name="connsiteX4-9" fmla="*/ 289403 w 571820"/>
                  <a:gd name="connsiteY4-10" fmla="*/ 6349 h 1316717"/>
                  <a:gd name="connsiteX5-11" fmla="*/ 309203 w 571820"/>
                  <a:gd name="connsiteY5-12" fmla="*/ 24345 h 1316717"/>
                  <a:gd name="connsiteX6-13" fmla="*/ 571820 w 571820"/>
                  <a:gd name="connsiteY6-14" fmla="*/ 658359 h 1316717"/>
                  <a:gd name="connsiteX7-15" fmla="*/ 309203 w 571820"/>
                  <a:gd name="connsiteY7-16" fmla="*/ 1292372 h 1316717"/>
                  <a:gd name="connsiteX8-17" fmla="*/ 289403 w 571820"/>
                  <a:gd name="connsiteY8-18" fmla="*/ 1310368 h 1316717"/>
                  <a:gd name="connsiteX9-19" fmla="*/ 289403 w 571820"/>
                  <a:gd name="connsiteY9-20" fmla="*/ 1316717 h 1316717"/>
                  <a:gd name="connsiteX10-21" fmla="*/ 287393 w 571820"/>
                  <a:gd name="connsiteY10-22" fmla="*/ 1314890 h 1316717"/>
                  <a:gd name="connsiteX11-23" fmla="*/ 285910 w 571820"/>
                  <a:gd name="connsiteY11-24" fmla="*/ 1313542 h 1316717"/>
                  <a:gd name="connsiteX12-25" fmla="*/ 282417 w 571820"/>
                  <a:gd name="connsiteY12-26" fmla="*/ 1316717 h 1316717"/>
                  <a:gd name="connsiteX13-27" fmla="*/ 282417 w 571820"/>
                  <a:gd name="connsiteY13-28" fmla="*/ 1310367 h 1316717"/>
                  <a:gd name="connsiteX14-29" fmla="*/ 262617 w 571820"/>
                  <a:gd name="connsiteY14-30" fmla="*/ 1292372 h 1316717"/>
                  <a:gd name="connsiteX15-31" fmla="*/ 0 w 571820"/>
                  <a:gd name="connsiteY15-32" fmla="*/ 658358 h 1316717"/>
                  <a:gd name="connsiteX16-33" fmla="*/ 262617 w 571820"/>
                  <a:gd name="connsiteY16-34" fmla="*/ 24345 h 1316717"/>
                  <a:gd name="connsiteX17-35" fmla="*/ 282417 w 571820"/>
                  <a:gd name="connsiteY17-36" fmla="*/ 6349 h 1316717"/>
                  <a:gd name="connsiteX0-37" fmla="*/ 262617 w 571820"/>
                  <a:gd name="connsiteY0-38" fmla="*/ 24345 h 1316717"/>
                  <a:gd name="connsiteX1-39" fmla="*/ 285910 w 571820"/>
                  <a:gd name="connsiteY1-40" fmla="*/ 3175 h 1316717"/>
                  <a:gd name="connsiteX2-41" fmla="*/ 287393 w 571820"/>
                  <a:gd name="connsiteY2-42" fmla="*/ 1827 h 1316717"/>
                  <a:gd name="connsiteX3-43" fmla="*/ 289403 w 571820"/>
                  <a:gd name="connsiteY3-44" fmla="*/ 0 h 1316717"/>
                  <a:gd name="connsiteX4-45" fmla="*/ 289403 w 571820"/>
                  <a:gd name="connsiteY4-46" fmla="*/ 6349 h 1316717"/>
                  <a:gd name="connsiteX5-47" fmla="*/ 309203 w 571820"/>
                  <a:gd name="connsiteY5-48" fmla="*/ 24345 h 1316717"/>
                  <a:gd name="connsiteX6-49" fmla="*/ 571820 w 571820"/>
                  <a:gd name="connsiteY6-50" fmla="*/ 658359 h 1316717"/>
                  <a:gd name="connsiteX7-51" fmla="*/ 309203 w 571820"/>
                  <a:gd name="connsiteY7-52" fmla="*/ 1292372 h 1316717"/>
                  <a:gd name="connsiteX8-53" fmla="*/ 289403 w 571820"/>
                  <a:gd name="connsiteY8-54" fmla="*/ 1310368 h 1316717"/>
                  <a:gd name="connsiteX9-55" fmla="*/ 289403 w 571820"/>
                  <a:gd name="connsiteY9-56" fmla="*/ 1316717 h 1316717"/>
                  <a:gd name="connsiteX10-57" fmla="*/ 287393 w 571820"/>
                  <a:gd name="connsiteY10-58" fmla="*/ 1314890 h 1316717"/>
                  <a:gd name="connsiteX11-59" fmla="*/ 285910 w 571820"/>
                  <a:gd name="connsiteY11-60" fmla="*/ 1313542 h 1316717"/>
                  <a:gd name="connsiteX12-61" fmla="*/ 282417 w 571820"/>
                  <a:gd name="connsiteY12-62" fmla="*/ 1316717 h 1316717"/>
                  <a:gd name="connsiteX13-63" fmla="*/ 282417 w 571820"/>
                  <a:gd name="connsiteY13-64" fmla="*/ 1310367 h 1316717"/>
                  <a:gd name="connsiteX14-65" fmla="*/ 262617 w 571820"/>
                  <a:gd name="connsiteY14-66" fmla="*/ 1292372 h 1316717"/>
                  <a:gd name="connsiteX15-67" fmla="*/ 0 w 571820"/>
                  <a:gd name="connsiteY15-68" fmla="*/ 658358 h 1316717"/>
                  <a:gd name="connsiteX16-69" fmla="*/ 262617 w 571820"/>
                  <a:gd name="connsiteY16-70" fmla="*/ 24345 h 1316717"/>
                  <a:gd name="connsiteX0-71" fmla="*/ 262617 w 571820"/>
                  <a:gd name="connsiteY0-72" fmla="*/ 24345 h 1316717"/>
                  <a:gd name="connsiteX1-73" fmla="*/ 285910 w 571820"/>
                  <a:gd name="connsiteY1-74" fmla="*/ 3175 h 1316717"/>
                  <a:gd name="connsiteX2-75" fmla="*/ 287393 w 571820"/>
                  <a:gd name="connsiteY2-76" fmla="*/ 1827 h 1316717"/>
                  <a:gd name="connsiteX3-77" fmla="*/ 289403 w 571820"/>
                  <a:gd name="connsiteY3-78" fmla="*/ 0 h 1316717"/>
                  <a:gd name="connsiteX4-79" fmla="*/ 309203 w 571820"/>
                  <a:gd name="connsiteY4-80" fmla="*/ 24345 h 1316717"/>
                  <a:gd name="connsiteX5-81" fmla="*/ 571820 w 571820"/>
                  <a:gd name="connsiteY5-82" fmla="*/ 658359 h 1316717"/>
                  <a:gd name="connsiteX6-83" fmla="*/ 309203 w 571820"/>
                  <a:gd name="connsiteY6-84" fmla="*/ 1292372 h 1316717"/>
                  <a:gd name="connsiteX7-85" fmla="*/ 289403 w 571820"/>
                  <a:gd name="connsiteY7-86" fmla="*/ 1310368 h 1316717"/>
                  <a:gd name="connsiteX8-87" fmla="*/ 289403 w 571820"/>
                  <a:gd name="connsiteY8-88" fmla="*/ 1316717 h 1316717"/>
                  <a:gd name="connsiteX9-89" fmla="*/ 287393 w 571820"/>
                  <a:gd name="connsiteY9-90" fmla="*/ 1314890 h 1316717"/>
                  <a:gd name="connsiteX10-91" fmla="*/ 285910 w 571820"/>
                  <a:gd name="connsiteY10-92" fmla="*/ 1313542 h 1316717"/>
                  <a:gd name="connsiteX11-93" fmla="*/ 282417 w 571820"/>
                  <a:gd name="connsiteY11-94" fmla="*/ 1316717 h 1316717"/>
                  <a:gd name="connsiteX12-95" fmla="*/ 282417 w 571820"/>
                  <a:gd name="connsiteY12-96" fmla="*/ 1310367 h 1316717"/>
                  <a:gd name="connsiteX13-97" fmla="*/ 262617 w 571820"/>
                  <a:gd name="connsiteY13-98" fmla="*/ 1292372 h 1316717"/>
                  <a:gd name="connsiteX14-99" fmla="*/ 0 w 571820"/>
                  <a:gd name="connsiteY14-100" fmla="*/ 658358 h 1316717"/>
                  <a:gd name="connsiteX15-101" fmla="*/ 262617 w 571820"/>
                  <a:gd name="connsiteY15-102" fmla="*/ 24345 h 1316717"/>
                  <a:gd name="connsiteX0-103" fmla="*/ 262617 w 571820"/>
                  <a:gd name="connsiteY0-104" fmla="*/ 22518 h 1314890"/>
                  <a:gd name="connsiteX1-105" fmla="*/ 285910 w 571820"/>
                  <a:gd name="connsiteY1-106" fmla="*/ 1348 h 1314890"/>
                  <a:gd name="connsiteX2-107" fmla="*/ 287393 w 571820"/>
                  <a:gd name="connsiteY2-108" fmla="*/ 0 h 1314890"/>
                  <a:gd name="connsiteX3-109" fmla="*/ 309203 w 571820"/>
                  <a:gd name="connsiteY3-110" fmla="*/ 22518 h 1314890"/>
                  <a:gd name="connsiteX4-111" fmla="*/ 571820 w 571820"/>
                  <a:gd name="connsiteY4-112" fmla="*/ 656532 h 1314890"/>
                  <a:gd name="connsiteX5-113" fmla="*/ 309203 w 571820"/>
                  <a:gd name="connsiteY5-114" fmla="*/ 1290545 h 1314890"/>
                  <a:gd name="connsiteX6-115" fmla="*/ 289403 w 571820"/>
                  <a:gd name="connsiteY6-116" fmla="*/ 1308541 h 1314890"/>
                  <a:gd name="connsiteX7-117" fmla="*/ 289403 w 571820"/>
                  <a:gd name="connsiteY7-118" fmla="*/ 1314890 h 1314890"/>
                  <a:gd name="connsiteX8-119" fmla="*/ 287393 w 571820"/>
                  <a:gd name="connsiteY8-120" fmla="*/ 1313063 h 1314890"/>
                  <a:gd name="connsiteX9-121" fmla="*/ 285910 w 571820"/>
                  <a:gd name="connsiteY9-122" fmla="*/ 1311715 h 1314890"/>
                  <a:gd name="connsiteX10-123" fmla="*/ 282417 w 571820"/>
                  <a:gd name="connsiteY10-124" fmla="*/ 1314890 h 1314890"/>
                  <a:gd name="connsiteX11-125" fmla="*/ 282417 w 571820"/>
                  <a:gd name="connsiteY11-126" fmla="*/ 1308540 h 1314890"/>
                  <a:gd name="connsiteX12-127" fmla="*/ 262617 w 571820"/>
                  <a:gd name="connsiteY12-128" fmla="*/ 1290545 h 1314890"/>
                  <a:gd name="connsiteX13-129" fmla="*/ 0 w 571820"/>
                  <a:gd name="connsiteY13-130" fmla="*/ 656531 h 1314890"/>
                  <a:gd name="connsiteX14-131" fmla="*/ 262617 w 571820"/>
                  <a:gd name="connsiteY14-132" fmla="*/ 22518 h 1314890"/>
                  <a:gd name="connsiteX0-133" fmla="*/ 262617 w 571820"/>
                  <a:gd name="connsiteY0-134" fmla="*/ 21170 h 1313542"/>
                  <a:gd name="connsiteX1-135" fmla="*/ 285910 w 571820"/>
                  <a:gd name="connsiteY1-136" fmla="*/ 0 h 1313542"/>
                  <a:gd name="connsiteX2-137" fmla="*/ 309203 w 571820"/>
                  <a:gd name="connsiteY2-138" fmla="*/ 21170 h 1313542"/>
                  <a:gd name="connsiteX3-139" fmla="*/ 571820 w 571820"/>
                  <a:gd name="connsiteY3-140" fmla="*/ 655184 h 1313542"/>
                  <a:gd name="connsiteX4-141" fmla="*/ 309203 w 571820"/>
                  <a:gd name="connsiteY4-142" fmla="*/ 1289197 h 1313542"/>
                  <a:gd name="connsiteX5-143" fmla="*/ 289403 w 571820"/>
                  <a:gd name="connsiteY5-144" fmla="*/ 1307193 h 1313542"/>
                  <a:gd name="connsiteX6-145" fmla="*/ 289403 w 571820"/>
                  <a:gd name="connsiteY6-146" fmla="*/ 1313542 h 1313542"/>
                  <a:gd name="connsiteX7-147" fmla="*/ 287393 w 571820"/>
                  <a:gd name="connsiteY7-148" fmla="*/ 1311715 h 1313542"/>
                  <a:gd name="connsiteX8-149" fmla="*/ 285910 w 571820"/>
                  <a:gd name="connsiteY8-150" fmla="*/ 1310367 h 1313542"/>
                  <a:gd name="connsiteX9-151" fmla="*/ 282417 w 571820"/>
                  <a:gd name="connsiteY9-152" fmla="*/ 1313542 h 1313542"/>
                  <a:gd name="connsiteX10-153" fmla="*/ 282417 w 571820"/>
                  <a:gd name="connsiteY10-154" fmla="*/ 1307192 h 1313542"/>
                  <a:gd name="connsiteX11-155" fmla="*/ 262617 w 571820"/>
                  <a:gd name="connsiteY11-156" fmla="*/ 1289197 h 1313542"/>
                  <a:gd name="connsiteX12-157" fmla="*/ 0 w 571820"/>
                  <a:gd name="connsiteY12-158" fmla="*/ 655183 h 1313542"/>
                  <a:gd name="connsiteX13-159" fmla="*/ 262617 w 571820"/>
                  <a:gd name="connsiteY13-160" fmla="*/ 21170 h 1313542"/>
                  <a:gd name="connsiteX0-161" fmla="*/ 262617 w 571820"/>
                  <a:gd name="connsiteY0-162" fmla="*/ 21170 h 1313542"/>
                  <a:gd name="connsiteX1-163" fmla="*/ 285910 w 571820"/>
                  <a:gd name="connsiteY1-164" fmla="*/ 0 h 1313542"/>
                  <a:gd name="connsiteX2-165" fmla="*/ 309203 w 571820"/>
                  <a:gd name="connsiteY2-166" fmla="*/ 21170 h 1313542"/>
                  <a:gd name="connsiteX3-167" fmla="*/ 571820 w 571820"/>
                  <a:gd name="connsiteY3-168" fmla="*/ 655184 h 1313542"/>
                  <a:gd name="connsiteX4-169" fmla="*/ 309203 w 571820"/>
                  <a:gd name="connsiteY4-170" fmla="*/ 1289197 h 1313542"/>
                  <a:gd name="connsiteX5-171" fmla="*/ 289403 w 571820"/>
                  <a:gd name="connsiteY5-172" fmla="*/ 1307193 h 1313542"/>
                  <a:gd name="connsiteX6-173" fmla="*/ 289403 w 571820"/>
                  <a:gd name="connsiteY6-174" fmla="*/ 1313542 h 1313542"/>
                  <a:gd name="connsiteX7-175" fmla="*/ 287393 w 571820"/>
                  <a:gd name="connsiteY7-176" fmla="*/ 1311715 h 1313542"/>
                  <a:gd name="connsiteX8-177" fmla="*/ 285910 w 571820"/>
                  <a:gd name="connsiteY8-178" fmla="*/ 1310367 h 1313542"/>
                  <a:gd name="connsiteX9-179" fmla="*/ 282417 w 571820"/>
                  <a:gd name="connsiteY9-180" fmla="*/ 1313542 h 1313542"/>
                  <a:gd name="connsiteX10-181" fmla="*/ 262617 w 571820"/>
                  <a:gd name="connsiteY10-182" fmla="*/ 1289197 h 1313542"/>
                  <a:gd name="connsiteX11-183" fmla="*/ 0 w 571820"/>
                  <a:gd name="connsiteY11-184" fmla="*/ 655183 h 1313542"/>
                  <a:gd name="connsiteX12-185" fmla="*/ 262617 w 571820"/>
                  <a:gd name="connsiteY12-186" fmla="*/ 21170 h 1313542"/>
                  <a:gd name="connsiteX0-187" fmla="*/ 262617 w 571820"/>
                  <a:gd name="connsiteY0-188" fmla="*/ 21170 h 1313542"/>
                  <a:gd name="connsiteX1-189" fmla="*/ 285910 w 571820"/>
                  <a:gd name="connsiteY1-190" fmla="*/ 0 h 1313542"/>
                  <a:gd name="connsiteX2-191" fmla="*/ 309203 w 571820"/>
                  <a:gd name="connsiteY2-192" fmla="*/ 21170 h 1313542"/>
                  <a:gd name="connsiteX3-193" fmla="*/ 571820 w 571820"/>
                  <a:gd name="connsiteY3-194" fmla="*/ 655184 h 1313542"/>
                  <a:gd name="connsiteX4-195" fmla="*/ 309203 w 571820"/>
                  <a:gd name="connsiteY4-196" fmla="*/ 1289197 h 1313542"/>
                  <a:gd name="connsiteX5-197" fmla="*/ 289403 w 571820"/>
                  <a:gd name="connsiteY5-198" fmla="*/ 1307193 h 1313542"/>
                  <a:gd name="connsiteX6-199" fmla="*/ 289403 w 571820"/>
                  <a:gd name="connsiteY6-200" fmla="*/ 1313542 h 1313542"/>
                  <a:gd name="connsiteX7-201" fmla="*/ 287393 w 571820"/>
                  <a:gd name="connsiteY7-202" fmla="*/ 1311715 h 1313542"/>
                  <a:gd name="connsiteX8-203" fmla="*/ 285910 w 571820"/>
                  <a:gd name="connsiteY8-204" fmla="*/ 1310367 h 1313542"/>
                  <a:gd name="connsiteX9-205" fmla="*/ 262617 w 571820"/>
                  <a:gd name="connsiteY9-206" fmla="*/ 1289197 h 1313542"/>
                  <a:gd name="connsiteX10-207" fmla="*/ 0 w 571820"/>
                  <a:gd name="connsiteY10-208" fmla="*/ 655183 h 1313542"/>
                  <a:gd name="connsiteX11-209" fmla="*/ 262617 w 571820"/>
                  <a:gd name="connsiteY11-210" fmla="*/ 21170 h 1313542"/>
                  <a:gd name="connsiteX0-211" fmla="*/ 262617 w 571820"/>
                  <a:gd name="connsiteY0-212" fmla="*/ 21170 h 1313542"/>
                  <a:gd name="connsiteX1-213" fmla="*/ 285910 w 571820"/>
                  <a:gd name="connsiteY1-214" fmla="*/ 0 h 1313542"/>
                  <a:gd name="connsiteX2-215" fmla="*/ 309203 w 571820"/>
                  <a:gd name="connsiteY2-216" fmla="*/ 21170 h 1313542"/>
                  <a:gd name="connsiteX3-217" fmla="*/ 571820 w 571820"/>
                  <a:gd name="connsiteY3-218" fmla="*/ 655184 h 1313542"/>
                  <a:gd name="connsiteX4-219" fmla="*/ 309203 w 571820"/>
                  <a:gd name="connsiteY4-220" fmla="*/ 1289197 h 1313542"/>
                  <a:gd name="connsiteX5-221" fmla="*/ 289403 w 571820"/>
                  <a:gd name="connsiteY5-222" fmla="*/ 1307193 h 1313542"/>
                  <a:gd name="connsiteX6-223" fmla="*/ 289403 w 571820"/>
                  <a:gd name="connsiteY6-224" fmla="*/ 1313542 h 1313542"/>
                  <a:gd name="connsiteX7-225" fmla="*/ 287393 w 571820"/>
                  <a:gd name="connsiteY7-226" fmla="*/ 1311715 h 1313542"/>
                  <a:gd name="connsiteX8-227" fmla="*/ 262617 w 571820"/>
                  <a:gd name="connsiteY8-228" fmla="*/ 1289197 h 1313542"/>
                  <a:gd name="connsiteX9-229" fmla="*/ 0 w 571820"/>
                  <a:gd name="connsiteY9-230" fmla="*/ 655183 h 1313542"/>
                  <a:gd name="connsiteX10-231" fmla="*/ 262617 w 571820"/>
                  <a:gd name="connsiteY10-232" fmla="*/ 21170 h 1313542"/>
                  <a:gd name="connsiteX0-233" fmla="*/ 262617 w 571820"/>
                  <a:gd name="connsiteY0-234" fmla="*/ 21170 h 1313542"/>
                  <a:gd name="connsiteX1-235" fmla="*/ 285910 w 571820"/>
                  <a:gd name="connsiteY1-236" fmla="*/ 0 h 1313542"/>
                  <a:gd name="connsiteX2-237" fmla="*/ 309203 w 571820"/>
                  <a:gd name="connsiteY2-238" fmla="*/ 21170 h 1313542"/>
                  <a:gd name="connsiteX3-239" fmla="*/ 571820 w 571820"/>
                  <a:gd name="connsiteY3-240" fmla="*/ 655184 h 1313542"/>
                  <a:gd name="connsiteX4-241" fmla="*/ 309203 w 571820"/>
                  <a:gd name="connsiteY4-242" fmla="*/ 1289197 h 1313542"/>
                  <a:gd name="connsiteX5-243" fmla="*/ 289403 w 571820"/>
                  <a:gd name="connsiteY5-244" fmla="*/ 1307193 h 1313542"/>
                  <a:gd name="connsiteX6-245" fmla="*/ 289403 w 571820"/>
                  <a:gd name="connsiteY6-246" fmla="*/ 1313542 h 1313542"/>
                  <a:gd name="connsiteX7-247" fmla="*/ 262617 w 571820"/>
                  <a:gd name="connsiteY7-248" fmla="*/ 1289197 h 1313542"/>
                  <a:gd name="connsiteX8-249" fmla="*/ 0 w 571820"/>
                  <a:gd name="connsiteY8-250" fmla="*/ 655183 h 1313542"/>
                  <a:gd name="connsiteX9-251" fmla="*/ 262617 w 571820"/>
                  <a:gd name="connsiteY9-252" fmla="*/ 21170 h 1313542"/>
                  <a:gd name="connsiteX0-253" fmla="*/ 262617 w 571820"/>
                  <a:gd name="connsiteY0-254" fmla="*/ 21170 h 1364739"/>
                  <a:gd name="connsiteX1-255" fmla="*/ 285910 w 571820"/>
                  <a:gd name="connsiteY1-256" fmla="*/ 0 h 1364739"/>
                  <a:gd name="connsiteX2-257" fmla="*/ 309203 w 571820"/>
                  <a:gd name="connsiteY2-258" fmla="*/ 21170 h 1364739"/>
                  <a:gd name="connsiteX3-259" fmla="*/ 571820 w 571820"/>
                  <a:gd name="connsiteY3-260" fmla="*/ 655184 h 1364739"/>
                  <a:gd name="connsiteX4-261" fmla="*/ 309203 w 571820"/>
                  <a:gd name="connsiteY4-262" fmla="*/ 1289197 h 1364739"/>
                  <a:gd name="connsiteX5-263" fmla="*/ 289403 w 571820"/>
                  <a:gd name="connsiteY5-264" fmla="*/ 1307193 h 1364739"/>
                  <a:gd name="connsiteX6-265" fmla="*/ 177485 w 571820"/>
                  <a:gd name="connsiteY6-266" fmla="*/ 1364739 h 1364739"/>
                  <a:gd name="connsiteX7-267" fmla="*/ 262617 w 571820"/>
                  <a:gd name="connsiteY7-268" fmla="*/ 1289197 h 1364739"/>
                  <a:gd name="connsiteX8-269" fmla="*/ 0 w 571820"/>
                  <a:gd name="connsiteY8-270" fmla="*/ 655183 h 1364739"/>
                  <a:gd name="connsiteX9-271" fmla="*/ 262617 w 571820"/>
                  <a:gd name="connsiteY9-272" fmla="*/ 21170 h 1364739"/>
                  <a:gd name="connsiteX0-273" fmla="*/ 262617 w 571820"/>
                  <a:gd name="connsiteY0-274" fmla="*/ 21170 h 1364739"/>
                  <a:gd name="connsiteX1-275" fmla="*/ 285910 w 571820"/>
                  <a:gd name="connsiteY1-276" fmla="*/ 0 h 1364739"/>
                  <a:gd name="connsiteX2-277" fmla="*/ 309203 w 571820"/>
                  <a:gd name="connsiteY2-278" fmla="*/ 21170 h 1364739"/>
                  <a:gd name="connsiteX3-279" fmla="*/ 571820 w 571820"/>
                  <a:gd name="connsiteY3-280" fmla="*/ 655184 h 1364739"/>
                  <a:gd name="connsiteX4-281" fmla="*/ 309203 w 571820"/>
                  <a:gd name="connsiteY4-282" fmla="*/ 1289197 h 1364739"/>
                  <a:gd name="connsiteX5-283" fmla="*/ 285832 w 571820"/>
                  <a:gd name="connsiteY5-284" fmla="*/ 1311956 h 1364739"/>
                  <a:gd name="connsiteX6-285" fmla="*/ 177485 w 571820"/>
                  <a:gd name="connsiteY6-286" fmla="*/ 1364739 h 1364739"/>
                  <a:gd name="connsiteX7-287" fmla="*/ 262617 w 571820"/>
                  <a:gd name="connsiteY7-288" fmla="*/ 1289197 h 1364739"/>
                  <a:gd name="connsiteX8-289" fmla="*/ 0 w 571820"/>
                  <a:gd name="connsiteY8-290" fmla="*/ 655183 h 1364739"/>
                  <a:gd name="connsiteX9-291" fmla="*/ 262617 w 571820"/>
                  <a:gd name="connsiteY9-292" fmla="*/ 21170 h 1364739"/>
                  <a:gd name="connsiteX0-293" fmla="*/ 262617 w 571820"/>
                  <a:gd name="connsiteY0-294" fmla="*/ 21170 h 1311956"/>
                  <a:gd name="connsiteX1-295" fmla="*/ 285910 w 571820"/>
                  <a:gd name="connsiteY1-296" fmla="*/ 0 h 1311956"/>
                  <a:gd name="connsiteX2-297" fmla="*/ 309203 w 571820"/>
                  <a:gd name="connsiteY2-298" fmla="*/ 21170 h 1311956"/>
                  <a:gd name="connsiteX3-299" fmla="*/ 571820 w 571820"/>
                  <a:gd name="connsiteY3-300" fmla="*/ 655184 h 1311956"/>
                  <a:gd name="connsiteX4-301" fmla="*/ 309203 w 571820"/>
                  <a:gd name="connsiteY4-302" fmla="*/ 1289197 h 1311956"/>
                  <a:gd name="connsiteX5-303" fmla="*/ 285832 w 571820"/>
                  <a:gd name="connsiteY5-304" fmla="*/ 1311956 h 1311956"/>
                  <a:gd name="connsiteX6-305" fmla="*/ 262617 w 571820"/>
                  <a:gd name="connsiteY6-306" fmla="*/ 1289197 h 1311956"/>
                  <a:gd name="connsiteX7-307" fmla="*/ 0 w 571820"/>
                  <a:gd name="connsiteY7-308" fmla="*/ 655183 h 1311956"/>
                  <a:gd name="connsiteX8-309" fmla="*/ 262617 w 571820"/>
                  <a:gd name="connsiteY8-310" fmla="*/ 21170 h 1311956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</a:cxnLst>
                <a:rect l="l" t="t" r="r" b="b"/>
                <a:pathLst>
                  <a:path w="571820" h="1311956">
                    <a:moveTo>
                      <a:pt x="262617" y="21170"/>
                    </a:moveTo>
                    <a:lnTo>
                      <a:pt x="285910" y="0"/>
                    </a:lnTo>
                    <a:lnTo>
                      <a:pt x="309203" y="21170"/>
                    </a:lnTo>
                    <a:cubicBezTo>
                      <a:pt x="471461" y="183428"/>
                      <a:pt x="571820" y="407586"/>
                      <a:pt x="571820" y="655184"/>
                    </a:cubicBezTo>
                    <a:cubicBezTo>
                      <a:pt x="571820" y="902781"/>
                      <a:pt x="471461" y="1126939"/>
                      <a:pt x="309203" y="1289197"/>
                    </a:cubicBezTo>
                    <a:lnTo>
                      <a:pt x="285832" y="1311956"/>
                    </a:lnTo>
                    <a:lnTo>
                      <a:pt x="262617" y="1289197"/>
                    </a:lnTo>
                    <a:cubicBezTo>
                      <a:pt x="100359" y="1126938"/>
                      <a:pt x="0" y="902781"/>
                      <a:pt x="0" y="655183"/>
                    </a:cubicBezTo>
                    <a:cubicBezTo>
                      <a:pt x="0" y="407586"/>
                      <a:pt x="100359" y="183428"/>
                      <a:pt x="262617" y="21170"/>
                    </a:cubicBezTo>
                    <a:close/>
                  </a:path>
                </a:pathLst>
              </a:cu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6" name="Straight Connector 5"/>
              <p:cNvCxnSpPr/>
              <p:nvPr/>
            </p:nvCxnSpPr>
            <p:spPr>
              <a:xfrm>
                <a:off x="8768695" y="4330454"/>
                <a:ext cx="0" cy="162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2 Column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1066800" y="777244"/>
            <a:ext cx="10058400" cy="1097280"/>
          </a:xfrm>
        </p:spPr>
        <p:txBody>
          <a:bodyPr wrap="square" anchor="ctr" anchorCtr="0">
            <a:normAutofit/>
          </a:bodyPr>
          <a:lstStyle>
            <a:lvl1pPr algn="ctr">
              <a:defRPr/>
            </a:lvl1pPr>
          </a:lstStyle>
          <a:p>
            <a:pPr algn="ctr"/>
            <a:r>
              <a:rPr lang="en-US" dirty="0"/>
              <a:t>Click to add title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5819649" y="2057404"/>
            <a:ext cx="540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ontent Placeholder 3"/>
          <p:cNvSpPr>
            <a:spLocks noGrp="1"/>
          </p:cNvSpPr>
          <p:nvPr>
            <p:ph sz="quarter" idx="17" hasCustomPrompt="1"/>
          </p:nvPr>
        </p:nvSpPr>
        <p:spPr>
          <a:xfrm>
            <a:off x="1664443" y="2484712"/>
            <a:ext cx="4360507" cy="360542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800" i="0"/>
            </a:lvl1pPr>
            <a:lvl2pPr marL="285750" indent="-285750">
              <a:lnSpc>
                <a:spcPct val="100000"/>
              </a:lnSpc>
              <a:spcBef>
                <a:spcPts val="1000"/>
              </a:spcBef>
              <a:buClr>
                <a:schemeClr val="accent5">
                  <a:lumMod val="60000"/>
                  <a:lumOff val="40000"/>
                </a:schemeClr>
              </a:buClr>
              <a:buFont typeface="Wingdings" panose="05000000000000000000" pitchFamily="2" charset="2"/>
              <a:buChar char=""/>
              <a:defRPr sz="1800" i="0"/>
            </a:lvl2pPr>
            <a:lvl3pPr marL="685800" indent="-283210">
              <a:lnSpc>
                <a:spcPct val="100000"/>
              </a:lnSpc>
              <a:spcBef>
                <a:spcPts val="1000"/>
              </a:spcBef>
              <a:buClr>
                <a:schemeClr val="accent5">
                  <a:lumMod val="60000"/>
                  <a:lumOff val="40000"/>
                </a:schemeClr>
              </a:buClr>
              <a:buFont typeface="Wingdings" panose="05000000000000000000" pitchFamily="2" charset="2"/>
              <a:buChar char=""/>
              <a:defRPr sz="1800" i="0"/>
            </a:lvl3pPr>
            <a:lvl4pPr marL="685800">
              <a:lnSpc>
                <a:spcPct val="100000"/>
              </a:lnSpc>
              <a:spcBef>
                <a:spcPts val="1000"/>
              </a:spcBef>
              <a:defRPr sz="1800" i="0"/>
            </a:lvl4pPr>
            <a:lvl5pPr marL="1143000" indent="-283210">
              <a:lnSpc>
                <a:spcPct val="100000"/>
              </a:lnSpc>
              <a:spcBef>
                <a:spcPts val="1000"/>
              </a:spcBef>
              <a:buClr>
                <a:schemeClr val="accent5">
                  <a:lumMod val="60000"/>
                  <a:lumOff val="40000"/>
                </a:schemeClr>
              </a:buClr>
              <a:defRPr sz="1800" i="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quarter" idx="18" hasCustomPrompt="1"/>
          </p:nvPr>
        </p:nvSpPr>
        <p:spPr>
          <a:xfrm>
            <a:off x="6359649" y="2493040"/>
            <a:ext cx="4360507" cy="360542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800" i="0"/>
            </a:lvl1pPr>
            <a:lvl2pPr marL="283210" indent="-285750">
              <a:lnSpc>
                <a:spcPct val="100000"/>
              </a:lnSpc>
              <a:spcBef>
                <a:spcPts val="1000"/>
              </a:spcBef>
              <a:buClr>
                <a:schemeClr val="accent5">
                  <a:lumMod val="60000"/>
                  <a:lumOff val="40000"/>
                </a:schemeClr>
              </a:buClr>
              <a:buFont typeface="Wingdings" panose="05000000000000000000" pitchFamily="2" charset="2"/>
              <a:buChar char=""/>
              <a:defRPr sz="1800" i="0"/>
            </a:lvl2pPr>
            <a:lvl3pPr marL="685800" indent="-283210">
              <a:lnSpc>
                <a:spcPct val="100000"/>
              </a:lnSpc>
              <a:spcBef>
                <a:spcPts val="1000"/>
              </a:spcBef>
              <a:buClr>
                <a:schemeClr val="accent5">
                  <a:lumMod val="60000"/>
                  <a:lumOff val="40000"/>
                </a:schemeClr>
              </a:buClr>
              <a:defRPr sz="1800" i="0"/>
            </a:lvl3pPr>
            <a:lvl4pPr marL="685800">
              <a:lnSpc>
                <a:spcPct val="100000"/>
              </a:lnSpc>
              <a:spcBef>
                <a:spcPts val="1000"/>
              </a:spcBef>
              <a:defRPr sz="1800" i="0"/>
            </a:lvl4pPr>
            <a:lvl5pPr marL="1143000" indent="-283210">
              <a:lnSpc>
                <a:spcPct val="100000"/>
              </a:lnSpc>
              <a:spcBef>
                <a:spcPts val="1000"/>
              </a:spcBef>
              <a:buClr>
                <a:schemeClr val="accent5">
                  <a:lumMod val="60000"/>
                  <a:lumOff val="40000"/>
                </a:schemeClr>
              </a:buClr>
              <a:defRPr sz="1800" i="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>
          <a:xfrm>
            <a:off x="541338" y="6401999"/>
            <a:ext cx="2206625" cy="36933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white">
                    <a:alpha val="70000"/>
                  </a:prstClr>
                </a:solidFill>
              </a:rPr>
              <a:t>20XX</a:t>
            </a:r>
            <a:endParaRPr lang="en-US" dirty="0">
              <a:solidFill>
                <a:prstClr val="white">
                  <a:alpha val="70000"/>
                </a:prstClr>
              </a:solidFill>
            </a:endParaRP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08350" y="6401999"/>
            <a:ext cx="5575300" cy="369332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000" b="0" i="0" u="none" strike="noStrike" kern="1200" cap="all" spc="300" normalizeH="0" baseline="0" noProof="0" dirty="0">
              <a:ln>
                <a:noFill/>
              </a:ln>
              <a:solidFill>
                <a:prstClr val="white">
                  <a:alpha val="70000"/>
                </a:prstClr>
              </a:solidFill>
              <a:effectLst/>
              <a:uLnTx/>
              <a:uFillTx/>
              <a:latin typeface="Avenir Next LT Pro Light"/>
              <a:ea typeface="+mn-ea"/>
              <a:cs typeface="+mn-cs"/>
            </a:endParaRP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442800" y="6401999"/>
            <a:ext cx="2208212" cy="369332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39607A7-8386-47DB-8578-DDEDD194E5D4}" type="slidenum">
              <a:rPr kumimoji="0" lang="en-US" sz="1000" b="0" i="0" u="none" strike="noStrike" kern="1200" cap="all" spc="300" normalizeH="0" baseline="0" noProof="0" smtClean="0">
                <a:ln>
                  <a:noFill/>
                </a:ln>
                <a:solidFill>
                  <a:prstClr val="white">
                    <a:alpha val="70000"/>
                  </a:prstClr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rPr>
              <a:t>‹#›</a:t>
            </a:fld>
            <a:endParaRPr kumimoji="0" lang="en-US" sz="1000" b="0" i="0" u="none" strike="noStrike" kern="1200" cap="all" spc="300" normalizeH="0" baseline="0" noProof="0" dirty="0">
              <a:ln>
                <a:noFill/>
              </a:ln>
              <a:solidFill>
                <a:prstClr val="white">
                  <a:alpha val="70000"/>
                </a:prstClr>
              </a:solidFill>
              <a:effectLst/>
              <a:uLnTx/>
              <a:uFillTx/>
              <a:latin typeface="Avenir Next LT Pro Light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 userDrawn="1"/>
        </p:nvSpPr>
        <p:spPr>
          <a:xfrm>
            <a:off x="541163" y="548640"/>
            <a:ext cx="11109674" cy="574929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itle 1"/>
          <p:cNvSpPr>
            <a:spLocks noGrp="1"/>
          </p:cNvSpPr>
          <p:nvPr>
            <p:ph type="title" hasCustomPrompt="1"/>
          </p:nvPr>
        </p:nvSpPr>
        <p:spPr>
          <a:xfrm>
            <a:off x="4984750" y="548640"/>
            <a:ext cx="6120000" cy="1371600"/>
          </a:xfrm>
        </p:spPr>
        <p:txBody>
          <a:bodyPr anchor="b" anchorCtr="0">
            <a:noAutofit/>
          </a:bodyPr>
          <a:lstStyle>
            <a:lvl1pPr algn="ctr">
              <a:defRPr/>
            </a:lvl1pPr>
          </a:lstStyle>
          <a:p>
            <a:pPr algn="ctr"/>
            <a:r>
              <a:rPr lang="en-US" dirty="0"/>
              <a:t>Click to add title</a:t>
            </a:r>
          </a:p>
        </p:txBody>
      </p:sp>
      <p:sp>
        <p:nvSpPr>
          <p:cNvPr id="42" name="Picture Placeholder 7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3870325" cy="68580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photo</a:t>
            </a:r>
          </a:p>
        </p:txBody>
      </p:sp>
      <p:cxnSp>
        <p:nvCxnSpPr>
          <p:cNvPr id="37" name="Straight Connector 36"/>
          <p:cNvCxnSpPr/>
          <p:nvPr userDrawn="1"/>
        </p:nvCxnSpPr>
        <p:spPr>
          <a:xfrm>
            <a:off x="7774750" y="2310207"/>
            <a:ext cx="540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Content Placeholder 2"/>
          <p:cNvSpPr>
            <a:spLocks noGrp="1"/>
          </p:cNvSpPr>
          <p:nvPr>
            <p:ph idx="1" hasCustomPrompt="1"/>
          </p:nvPr>
        </p:nvSpPr>
        <p:spPr>
          <a:xfrm>
            <a:off x="4984750" y="2759076"/>
            <a:ext cx="6121400" cy="3009899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800"/>
            </a:lvl1pPr>
            <a:lvl2pPr>
              <a:lnSpc>
                <a:spcPct val="100000"/>
              </a:lnSpc>
              <a:spcBef>
                <a:spcPts val="1000"/>
              </a:spcBef>
              <a:defRPr sz="1800"/>
            </a:lvl2pPr>
            <a:lvl3pPr>
              <a:lnSpc>
                <a:spcPct val="100000"/>
              </a:lnSpc>
              <a:spcBef>
                <a:spcPts val="1000"/>
              </a:spcBef>
              <a:defRPr sz="1800"/>
            </a:lvl3pPr>
            <a:lvl4pPr>
              <a:lnSpc>
                <a:spcPct val="100000"/>
              </a:lnSpc>
              <a:spcBef>
                <a:spcPts val="1000"/>
              </a:spcBef>
              <a:defRPr sz="1800"/>
            </a:lvl4pPr>
            <a:lvl5pPr>
              <a:lnSpc>
                <a:spcPct val="100000"/>
              </a:lnSpc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0"/>
            <a:endParaRPr lang="en-US" dirty="0"/>
          </a:p>
        </p:txBody>
      </p:sp>
      <p:sp>
        <p:nvSpPr>
          <p:cNvPr id="39" name="Date Placeholder 3"/>
          <p:cNvSpPr>
            <a:spLocks noGrp="1"/>
          </p:cNvSpPr>
          <p:nvPr>
            <p:ph type="dt" sz="half" idx="10"/>
          </p:nvPr>
        </p:nvSpPr>
        <p:spPr>
          <a:xfrm>
            <a:off x="541338" y="6401999"/>
            <a:ext cx="2206625" cy="369332"/>
          </a:xfrm>
        </p:spPr>
        <p:txBody>
          <a:bodyPr/>
          <a:lstStyle>
            <a:lvl1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>
                <a:solidFill>
                  <a:srgbClr val="FFFFFF"/>
                </a:solidFill>
              </a:rPr>
              <a:t>20XX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08350" y="6401999"/>
            <a:ext cx="5575300" cy="369332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000" b="0" i="0" u="none" strike="noStrike" kern="1200" cap="all" spc="300" normalizeH="0" baseline="0" noProof="0" dirty="0">
              <a:ln>
                <a:noFill/>
              </a:ln>
              <a:solidFill>
                <a:prstClr val="white">
                  <a:alpha val="70000"/>
                </a:prstClr>
              </a:solidFill>
              <a:effectLst/>
              <a:uLnTx/>
              <a:uFillTx/>
              <a:latin typeface="Avenir Next LT Pro Light"/>
              <a:ea typeface="+mn-ea"/>
              <a:cs typeface="+mn-cs"/>
            </a:endParaRPr>
          </a:p>
        </p:txBody>
      </p:sp>
      <p:sp>
        <p:nvSpPr>
          <p:cNvPr id="4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442800" y="6401999"/>
            <a:ext cx="2208212" cy="369332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39607A7-8386-47DB-8578-DDEDD194E5D4}" type="slidenum">
              <a:rPr kumimoji="0" lang="en-US" sz="1000" b="0" i="0" u="none" strike="noStrike" kern="1200" cap="all" spc="300" normalizeH="0" baseline="0" noProof="0" smtClean="0">
                <a:ln>
                  <a:noFill/>
                </a:ln>
                <a:solidFill>
                  <a:prstClr val="white">
                    <a:alpha val="70000"/>
                  </a:prstClr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rPr>
              <a:t>‹#›</a:t>
            </a:fld>
            <a:endParaRPr kumimoji="0" lang="en-US" sz="1000" b="0" i="0" u="none" strike="noStrike" kern="1200" cap="all" spc="300" normalizeH="0" baseline="0" noProof="0" dirty="0">
              <a:ln>
                <a:noFill/>
              </a:ln>
              <a:solidFill>
                <a:prstClr val="white">
                  <a:alpha val="70000"/>
                </a:prstClr>
              </a:solidFill>
              <a:effectLst/>
              <a:uLnTx/>
              <a:uFillTx/>
              <a:latin typeface="Avenir Next LT Pro Ligh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losin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 hasCustomPrompt="1"/>
          </p:nvPr>
        </p:nvSpPr>
        <p:spPr>
          <a:xfrm>
            <a:off x="3870326" y="539751"/>
            <a:ext cx="4451349" cy="2082226"/>
          </a:xfrm>
        </p:spPr>
        <p:txBody>
          <a:bodyPr anchor="b"/>
          <a:lstStyle>
            <a:lvl1pPr algn="ctr"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 hasCustomPrompt="1"/>
          </p:nvPr>
        </p:nvSpPr>
        <p:spPr>
          <a:xfrm>
            <a:off x="3870326" y="4248000"/>
            <a:ext cx="4451349" cy="2082226"/>
          </a:xfrm>
        </p:spPr>
        <p:txBody>
          <a:bodyPr>
            <a:normAutofit/>
          </a:bodyPr>
          <a:lstStyle>
            <a:lvl1pPr marL="0" indent="0" algn="ctr">
              <a:buNone/>
              <a:defRPr sz="1800" i="1"/>
            </a:lvl1pPr>
          </a:lstStyle>
          <a:p>
            <a:r>
              <a:rPr lang="en-US" dirty="0"/>
              <a:t>Click to add subtitle</a:t>
            </a:r>
          </a:p>
        </p:txBody>
      </p:sp>
      <p:grpSp>
        <p:nvGrpSpPr>
          <p:cNvPr id="24" name="Group 23"/>
          <p:cNvGrpSpPr/>
          <p:nvPr userDrawn="1"/>
        </p:nvGrpSpPr>
        <p:grpSpPr>
          <a:xfrm>
            <a:off x="5354952" y="3043393"/>
            <a:ext cx="1481845" cy="787628"/>
            <a:chOff x="4987925" y="2840038"/>
            <a:chExt cx="2216150" cy="1177924"/>
          </a:xfrm>
        </p:grpSpPr>
        <p:sp>
          <p:nvSpPr>
            <p:cNvPr id="28" name="Rectangle 27"/>
            <p:cNvSpPr/>
            <p:nvPr/>
          </p:nvSpPr>
          <p:spPr>
            <a:xfrm>
              <a:off x="4987925" y="2840038"/>
              <a:ext cx="2216150" cy="1177924"/>
            </a:xfrm>
            <a:prstGeom prst="rect">
              <a:avLst/>
            </a:prstGeom>
            <a:solidFill>
              <a:schemeClr val="bg2">
                <a:alpha val="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29" name="Rectangle 28"/>
            <p:cNvSpPr/>
            <p:nvPr/>
          </p:nvSpPr>
          <p:spPr>
            <a:xfrm>
              <a:off x="5750208" y="2992877"/>
              <a:ext cx="972458" cy="919518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30" name="Rectangle 29"/>
            <p:cNvSpPr/>
            <p:nvPr/>
          </p:nvSpPr>
          <p:spPr>
            <a:xfrm flipH="1">
              <a:off x="5469335" y="2992877"/>
              <a:ext cx="972458" cy="919518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grpSp>
          <p:nvGrpSpPr>
            <p:cNvPr id="33" name="Group 32"/>
            <p:cNvGrpSpPr/>
            <p:nvPr/>
          </p:nvGrpSpPr>
          <p:grpSpPr>
            <a:xfrm>
              <a:off x="5614944" y="3117662"/>
              <a:ext cx="1009280" cy="464739"/>
              <a:chOff x="4432859" y="3200647"/>
              <a:chExt cx="1009280" cy="464739"/>
            </a:xfrm>
          </p:grpSpPr>
          <p:sp>
            <p:nvSpPr>
              <p:cNvPr id="41" name="Freeform: Shape 40"/>
              <p:cNvSpPr/>
              <p:nvPr/>
            </p:nvSpPr>
            <p:spPr>
              <a:xfrm rot="16200000" flipH="1" flipV="1">
                <a:off x="4977400" y="3200647"/>
                <a:ext cx="464739" cy="464739"/>
              </a:xfrm>
              <a:custGeom>
                <a:avLst/>
                <a:gdLst>
                  <a:gd name="connsiteX0" fmla="*/ 464132 w 464739"/>
                  <a:gd name="connsiteY0" fmla="*/ 463881 h 464739"/>
                  <a:gd name="connsiteX1" fmla="*/ 463891 w 464739"/>
                  <a:gd name="connsiteY1" fmla="*/ 463892 h 464739"/>
                  <a:gd name="connsiteX2" fmla="*/ 463880 w 464739"/>
                  <a:gd name="connsiteY2" fmla="*/ 464132 h 464739"/>
                  <a:gd name="connsiteX3" fmla="*/ 463651 w 464739"/>
                  <a:gd name="connsiteY3" fmla="*/ 463904 h 464739"/>
                  <a:gd name="connsiteX4" fmla="*/ 446142 w 464739"/>
                  <a:gd name="connsiteY4" fmla="*/ 464739 h 464739"/>
                  <a:gd name="connsiteX5" fmla="*/ 130673 w 464739"/>
                  <a:gd name="connsiteY5" fmla="*/ 334067 h 464739"/>
                  <a:gd name="connsiteX6" fmla="*/ 0 w 464739"/>
                  <a:gd name="connsiteY6" fmla="*/ 18597 h 464739"/>
                  <a:gd name="connsiteX7" fmla="*/ 836 w 464739"/>
                  <a:gd name="connsiteY7" fmla="*/ 1089 h 464739"/>
                  <a:gd name="connsiteX8" fmla="*/ 607 w 464739"/>
                  <a:gd name="connsiteY8" fmla="*/ 859 h 464739"/>
                  <a:gd name="connsiteX9" fmla="*/ 848 w 464739"/>
                  <a:gd name="connsiteY9" fmla="*/ 848 h 464739"/>
                  <a:gd name="connsiteX10" fmla="*/ 859 w 464739"/>
                  <a:gd name="connsiteY10" fmla="*/ 607 h 464739"/>
                  <a:gd name="connsiteX11" fmla="*/ 1089 w 464739"/>
                  <a:gd name="connsiteY11" fmla="*/ 836 h 464739"/>
                  <a:gd name="connsiteX12" fmla="*/ 18597 w 464739"/>
                  <a:gd name="connsiteY12" fmla="*/ 0 h 464739"/>
                  <a:gd name="connsiteX13" fmla="*/ 334067 w 464739"/>
                  <a:gd name="connsiteY13" fmla="*/ 130672 h 464739"/>
                  <a:gd name="connsiteX14" fmla="*/ 464739 w 464739"/>
                  <a:gd name="connsiteY14" fmla="*/ 446142 h 464739"/>
                  <a:gd name="connsiteX15" fmla="*/ 463903 w 464739"/>
                  <a:gd name="connsiteY15" fmla="*/ 463652 h 4647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64739" h="464739">
                    <a:moveTo>
                      <a:pt x="464132" y="463881"/>
                    </a:moveTo>
                    <a:lnTo>
                      <a:pt x="463891" y="463892"/>
                    </a:lnTo>
                    <a:lnTo>
                      <a:pt x="463880" y="464132"/>
                    </a:lnTo>
                    <a:lnTo>
                      <a:pt x="463651" y="463904"/>
                    </a:lnTo>
                    <a:lnTo>
                      <a:pt x="446142" y="464739"/>
                    </a:lnTo>
                    <a:cubicBezTo>
                      <a:pt x="331965" y="464739"/>
                      <a:pt x="217787" y="421182"/>
                      <a:pt x="130673" y="334067"/>
                    </a:cubicBezTo>
                    <a:cubicBezTo>
                      <a:pt x="43558" y="246953"/>
                      <a:pt x="1" y="132775"/>
                      <a:pt x="0" y="18597"/>
                    </a:cubicBezTo>
                    <a:lnTo>
                      <a:pt x="836" y="1089"/>
                    </a:lnTo>
                    <a:lnTo>
                      <a:pt x="607" y="859"/>
                    </a:lnTo>
                    <a:lnTo>
                      <a:pt x="848" y="848"/>
                    </a:lnTo>
                    <a:lnTo>
                      <a:pt x="859" y="607"/>
                    </a:lnTo>
                    <a:lnTo>
                      <a:pt x="1089" y="836"/>
                    </a:lnTo>
                    <a:lnTo>
                      <a:pt x="18597" y="0"/>
                    </a:lnTo>
                    <a:cubicBezTo>
                      <a:pt x="132775" y="0"/>
                      <a:pt x="246952" y="43557"/>
                      <a:pt x="334067" y="130672"/>
                    </a:cubicBezTo>
                    <a:cubicBezTo>
                      <a:pt x="421182" y="217787"/>
                      <a:pt x="464739" y="331964"/>
                      <a:pt x="464739" y="446142"/>
                    </a:cubicBezTo>
                    <a:lnTo>
                      <a:pt x="463903" y="463652"/>
                    </a:lnTo>
                    <a:close/>
                  </a:path>
                </a:pathLst>
              </a:custGeom>
              <a:solidFill>
                <a:schemeClr val="accent4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venir Next LT Pro Light"/>
                  <a:ea typeface="+mn-ea"/>
                  <a:cs typeface="+mn-cs"/>
                </a:endParaRPr>
              </a:p>
            </p:txBody>
          </p:sp>
          <p:sp>
            <p:nvSpPr>
              <p:cNvPr id="42" name="Freeform: Shape 41"/>
              <p:cNvSpPr/>
              <p:nvPr/>
            </p:nvSpPr>
            <p:spPr>
              <a:xfrm rot="5400000" flipV="1">
                <a:off x="4432859" y="3200647"/>
                <a:ext cx="464739" cy="464739"/>
              </a:xfrm>
              <a:custGeom>
                <a:avLst/>
                <a:gdLst>
                  <a:gd name="connsiteX0" fmla="*/ 464132 w 464739"/>
                  <a:gd name="connsiteY0" fmla="*/ 463881 h 464739"/>
                  <a:gd name="connsiteX1" fmla="*/ 463891 w 464739"/>
                  <a:gd name="connsiteY1" fmla="*/ 463892 h 464739"/>
                  <a:gd name="connsiteX2" fmla="*/ 463880 w 464739"/>
                  <a:gd name="connsiteY2" fmla="*/ 464132 h 464739"/>
                  <a:gd name="connsiteX3" fmla="*/ 463651 w 464739"/>
                  <a:gd name="connsiteY3" fmla="*/ 463904 h 464739"/>
                  <a:gd name="connsiteX4" fmla="*/ 446142 w 464739"/>
                  <a:gd name="connsiteY4" fmla="*/ 464739 h 464739"/>
                  <a:gd name="connsiteX5" fmla="*/ 130673 w 464739"/>
                  <a:gd name="connsiteY5" fmla="*/ 334067 h 464739"/>
                  <a:gd name="connsiteX6" fmla="*/ 0 w 464739"/>
                  <a:gd name="connsiteY6" fmla="*/ 18597 h 464739"/>
                  <a:gd name="connsiteX7" fmla="*/ 836 w 464739"/>
                  <a:gd name="connsiteY7" fmla="*/ 1089 h 464739"/>
                  <a:gd name="connsiteX8" fmla="*/ 607 w 464739"/>
                  <a:gd name="connsiteY8" fmla="*/ 859 h 464739"/>
                  <a:gd name="connsiteX9" fmla="*/ 848 w 464739"/>
                  <a:gd name="connsiteY9" fmla="*/ 848 h 464739"/>
                  <a:gd name="connsiteX10" fmla="*/ 859 w 464739"/>
                  <a:gd name="connsiteY10" fmla="*/ 607 h 464739"/>
                  <a:gd name="connsiteX11" fmla="*/ 1089 w 464739"/>
                  <a:gd name="connsiteY11" fmla="*/ 836 h 464739"/>
                  <a:gd name="connsiteX12" fmla="*/ 18597 w 464739"/>
                  <a:gd name="connsiteY12" fmla="*/ 0 h 464739"/>
                  <a:gd name="connsiteX13" fmla="*/ 334067 w 464739"/>
                  <a:gd name="connsiteY13" fmla="*/ 130672 h 464739"/>
                  <a:gd name="connsiteX14" fmla="*/ 464739 w 464739"/>
                  <a:gd name="connsiteY14" fmla="*/ 446142 h 464739"/>
                  <a:gd name="connsiteX15" fmla="*/ 463903 w 464739"/>
                  <a:gd name="connsiteY15" fmla="*/ 463652 h 4647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64739" h="464739">
                    <a:moveTo>
                      <a:pt x="464132" y="463881"/>
                    </a:moveTo>
                    <a:lnTo>
                      <a:pt x="463891" y="463892"/>
                    </a:lnTo>
                    <a:lnTo>
                      <a:pt x="463880" y="464132"/>
                    </a:lnTo>
                    <a:lnTo>
                      <a:pt x="463651" y="463904"/>
                    </a:lnTo>
                    <a:lnTo>
                      <a:pt x="446142" y="464739"/>
                    </a:lnTo>
                    <a:cubicBezTo>
                      <a:pt x="331965" y="464739"/>
                      <a:pt x="217787" y="421182"/>
                      <a:pt x="130673" y="334067"/>
                    </a:cubicBezTo>
                    <a:cubicBezTo>
                      <a:pt x="43558" y="246953"/>
                      <a:pt x="1" y="132775"/>
                      <a:pt x="0" y="18597"/>
                    </a:cubicBezTo>
                    <a:lnTo>
                      <a:pt x="836" y="1089"/>
                    </a:lnTo>
                    <a:lnTo>
                      <a:pt x="607" y="859"/>
                    </a:lnTo>
                    <a:lnTo>
                      <a:pt x="848" y="848"/>
                    </a:lnTo>
                    <a:lnTo>
                      <a:pt x="859" y="607"/>
                    </a:lnTo>
                    <a:lnTo>
                      <a:pt x="1089" y="836"/>
                    </a:lnTo>
                    <a:lnTo>
                      <a:pt x="18597" y="0"/>
                    </a:lnTo>
                    <a:cubicBezTo>
                      <a:pt x="132775" y="0"/>
                      <a:pt x="246952" y="43557"/>
                      <a:pt x="334067" y="130672"/>
                    </a:cubicBezTo>
                    <a:cubicBezTo>
                      <a:pt x="421182" y="217787"/>
                      <a:pt x="464739" y="331964"/>
                      <a:pt x="464739" y="446142"/>
                    </a:cubicBezTo>
                    <a:lnTo>
                      <a:pt x="463903" y="463652"/>
                    </a:lnTo>
                    <a:close/>
                  </a:path>
                </a:pathLst>
              </a:custGeom>
              <a:solidFill>
                <a:schemeClr val="accent4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venir Next LT Pro Light"/>
                  <a:ea typeface="+mn-ea"/>
                  <a:cs typeface="+mn-cs"/>
                </a:endParaRPr>
              </a:p>
            </p:txBody>
          </p:sp>
        </p:grpSp>
        <p:grpSp>
          <p:nvGrpSpPr>
            <p:cNvPr id="34" name="Group 33"/>
            <p:cNvGrpSpPr/>
            <p:nvPr/>
          </p:nvGrpSpPr>
          <p:grpSpPr>
            <a:xfrm>
              <a:off x="5679979" y="2915338"/>
              <a:ext cx="1080000" cy="1080000"/>
              <a:chOff x="4497894" y="2998323"/>
              <a:chExt cx="1080000" cy="1080000"/>
            </a:xfrm>
          </p:grpSpPr>
          <p:grpSp>
            <p:nvGrpSpPr>
              <p:cNvPr id="35" name="Group 34"/>
              <p:cNvGrpSpPr/>
              <p:nvPr/>
            </p:nvGrpSpPr>
            <p:grpSpPr>
              <a:xfrm rot="13500000">
                <a:off x="4805524" y="2998323"/>
                <a:ext cx="464739" cy="1080000"/>
                <a:chOff x="4511184" y="2470620"/>
                <a:chExt cx="464739" cy="1080000"/>
              </a:xfrm>
            </p:grpSpPr>
            <p:sp>
              <p:nvSpPr>
                <p:cNvPr id="39" name="Freeform: Shape 38"/>
                <p:cNvSpPr/>
                <p:nvPr/>
              </p:nvSpPr>
              <p:spPr>
                <a:xfrm rot="2700000" flipH="1" flipV="1">
                  <a:off x="4511184" y="2990814"/>
                  <a:ext cx="464739" cy="464739"/>
                </a:xfrm>
                <a:custGeom>
                  <a:avLst/>
                  <a:gdLst>
                    <a:gd name="connsiteX0" fmla="*/ 464132 w 464739"/>
                    <a:gd name="connsiteY0" fmla="*/ 463881 h 464739"/>
                    <a:gd name="connsiteX1" fmla="*/ 463891 w 464739"/>
                    <a:gd name="connsiteY1" fmla="*/ 463892 h 464739"/>
                    <a:gd name="connsiteX2" fmla="*/ 463880 w 464739"/>
                    <a:gd name="connsiteY2" fmla="*/ 464132 h 464739"/>
                    <a:gd name="connsiteX3" fmla="*/ 463651 w 464739"/>
                    <a:gd name="connsiteY3" fmla="*/ 463904 h 464739"/>
                    <a:gd name="connsiteX4" fmla="*/ 446142 w 464739"/>
                    <a:gd name="connsiteY4" fmla="*/ 464739 h 464739"/>
                    <a:gd name="connsiteX5" fmla="*/ 130673 w 464739"/>
                    <a:gd name="connsiteY5" fmla="*/ 334067 h 464739"/>
                    <a:gd name="connsiteX6" fmla="*/ 0 w 464739"/>
                    <a:gd name="connsiteY6" fmla="*/ 18597 h 464739"/>
                    <a:gd name="connsiteX7" fmla="*/ 836 w 464739"/>
                    <a:gd name="connsiteY7" fmla="*/ 1089 h 464739"/>
                    <a:gd name="connsiteX8" fmla="*/ 607 w 464739"/>
                    <a:gd name="connsiteY8" fmla="*/ 859 h 464739"/>
                    <a:gd name="connsiteX9" fmla="*/ 848 w 464739"/>
                    <a:gd name="connsiteY9" fmla="*/ 848 h 464739"/>
                    <a:gd name="connsiteX10" fmla="*/ 859 w 464739"/>
                    <a:gd name="connsiteY10" fmla="*/ 607 h 464739"/>
                    <a:gd name="connsiteX11" fmla="*/ 1089 w 464739"/>
                    <a:gd name="connsiteY11" fmla="*/ 836 h 464739"/>
                    <a:gd name="connsiteX12" fmla="*/ 18597 w 464739"/>
                    <a:gd name="connsiteY12" fmla="*/ 0 h 464739"/>
                    <a:gd name="connsiteX13" fmla="*/ 334067 w 464739"/>
                    <a:gd name="connsiteY13" fmla="*/ 130672 h 464739"/>
                    <a:gd name="connsiteX14" fmla="*/ 464739 w 464739"/>
                    <a:gd name="connsiteY14" fmla="*/ 446142 h 464739"/>
                    <a:gd name="connsiteX15" fmla="*/ 463903 w 464739"/>
                    <a:gd name="connsiteY15" fmla="*/ 463652 h 4647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464739" h="464739">
                      <a:moveTo>
                        <a:pt x="464132" y="463881"/>
                      </a:moveTo>
                      <a:lnTo>
                        <a:pt x="463891" y="463892"/>
                      </a:lnTo>
                      <a:lnTo>
                        <a:pt x="463880" y="464132"/>
                      </a:lnTo>
                      <a:lnTo>
                        <a:pt x="463651" y="463904"/>
                      </a:lnTo>
                      <a:lnTo>
                        <a:pt x="446142" y="464739"/>
                      </a:lnTo>
                      <a:cubicBezTo>
                        <a:pt x="331965" y="464739"/>
                        <a:pt x="217787" y="421182"/>
                        <a:pt x="130673" y="334067"/>
                      </a:cubicBezTo>
                      <a:cubicBezTo>
                        <a:pt x="43558" y="246953"/>
                        <a:pt x="1" y="132775"/>
                        <a:pt x="0" y="18597"/>
                      </a:cubicBezTo>
                      <a:lnTo>
                        <a:pt x="836" y="1089"/>
                      </a:lnTo>
                      <a:lnTo>
                        <a:pt x="607" y="859"/>
                      </a:lnTo>
                      <a:lnTo>
                        <a:pt x="848" y="848"/>
                      </a:lnTo>
                      <a:lnTo>
                        <a:pt x="859" y="607"/>
                      </a:lnTo>
                      <a:lnTo>
                        <a:pt x="1089" y="836"/>
                      </a:lnTo>
                      <a:lnTo>
                        <a:pt x="18597" y="0"/>
                      </a:lnTo>
                      <a:cubicBezTo>
                        <a:pt x="132775" y="0"/>
                        <a:pt x="246952" y="43557"/>
                        <a:pt x="334067" y="130672"/>
                      </a:cubicBezTo>
                      <a:cubicBezTo>
                        <a:pt x="421182" y="217787"/>
                        <a:pt x="464739" y="331964"/>
                        <a:pt x="464739" y="446142"/>
                      </a:cubicBezTo>
                      <a:lnTo>
                        <a:pt x="463903" y="463652"/>
                      </a:lnTo>
                      <a:close/>
                    </a:path>
                  </a:pathLst>
                </a:custGeom>
                <a:no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venir Next LT Pro Light"/>
                    <a:ea typeface="+mn-ea"/>
                    <a:cs typeface="+mn-cs"/>
                  </a:endParaRPr>
                </a:p>
              </p:txBody>
            </p:sp>
            <p:cxnSp>
              <p:nvCxnSpPr>
                <p:cNvPr id="40" name="Straight Connector 39"/>
                <p:cNvCxnSpPr/>
                <p:nvPr/>
              </p:nvCxnSpPr>
              <p:spPr>
                <a:xfrm flipV="1">
                  <a:off x="4742369" y="2470620"/>
                  <a:ext cx="0" cy="108000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6" name="Group 35"/>
              <p:cNvGrpSpPr/>
              <p:nvPr/>
            </p:nvGrpSpPr>
            <p:grpSpPr>
              <a:xfrm rot="8100000" flipH="1">
                <a:off x="4542572" y="2998323"/>
                <a:ext cx="464739" cy="1080000"/>
                <a:chOff x="4511184" y="2470620"/>
                <a:chExt cx="464739" cy="1080000"/>
              </a:xfrm>
            </p:grpSpPr>
            <p:sp>
              <p:nvSpPr>
                <p:cNvPr id="37" name="Freeform: Shape 36"/>
                <p:cNvSpPr/>
                <p:nvPr/>
              </p:nvSpPr>
              <p:spPr>
                <a:xfrm rot="2700000" flipH="1" flipV="1">
                  <a:off x="4511184" y="2990814"/>
                  <a:ext cx="464739" cy="464739"/>
                </a:xfrm>
                <a:custGeom>
                  <a:avLst/>
                  <a:gdLst>
                    <a:gd name="connsiteX0" fmla="*/ 464132 w 464739"/>
                    <a:gd name="connsiteY0" fmla="*/ 463881 h 464739"/>
                    <a:gd name="connsiteX1" fmla="*/ 463891 w 464739"/>
                    <a:gd name="connsiteY1" fmla="*/ 463892 h 464739"/>
                    <a:gd name="connsiteX2" fmla="*/ 463880 w 464739"/>
                    <a:gd name="connsiteY2" fmla="*/ 464132 h 464739"/>
                    <a:gd name="connsiteX3" fmla="*/ 463651 w 464739"/>
                    <a:gd name="connsiteY3" fmla="*/ 463904 h 464739"/>
                    <a:gd name="connsiteX4" fmla="*/ 446142 w 464739"/>
                    <a:gd name="connsiteY4" fmla="*/ 464739 h 464739"/>
                    <a:gd name="connsiteX5" fmla="*/ 130673 w 464739"/>
                    <a:gd name="connsiteY5" fmla="*/ 334067 h 464739"/>
                    <a:gd name="connsiteX6" fmla="*/ 0 w 464739"/>
                    <a:gd name="connsiteY6" fmla="*/ 18597 h 464739"/>
                    <a:gd name="connsiteX7" fmla="*/ 836 w 464739"/>
                    <a:gd name="connsiteY7" fmla="*/ 1089 h 464739"/>
                    <a:gd name="connsiteX8" fmla="*/ 607 w 464739"/>
                    <a:gd name="connsiteY8" fmla="*/ 859 h 464739"/>
                    <a:gd name="connsiteX9" fmla="*/ 848 w 464739"/>
                    <a:gd name="connsiteY9" fmla="*/ 848 h 464739"/>
                    <a:gd name="connsiteX10" fmla="*/ 859 w 464739"/>
                    <a:gd name="connsiteY10" fmla="*/ 607 h 464739"/>
                    <a:gd name="connsiteX11" fmla="*/ 1089 w 464739"/>
                    <a:gd name="connsiteY11" fmla="*/ 836 h 464739"/>
                    <a:gd name="connsiteX12" fmla="*/ 18597 w 464739"/>
                    <a:gd name="connsiteY12" fmla="*/ 0 h 464739"/>
                    <a:gd name="connsiteX13" fmla="*/ 334067 w 464739"/>
                    <a:gd name="connsiteY13" fmla="*/ 130672 h 464739"/>
                    <a:gd name="connsiteX14" fmla="*/ 464739 w 464739"/>
                    <a:gd name="connsiteY14" fmla="*/ 446142 h 464739"/>
                    <a:gd name="connsiteX15" fmla="*/ 463903 w 464739"/>
                    <a:gd name="connsiteY15" fmla="*/ 463652 h 4647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464739" h="464739">
                      <a:moveTo>
                        <a:pt x="464132" y="463881"/>
                      </a:moveTo>
                      <a:lnTo>
                        <a:pt x="463891" y="463892"/>
                      </a:lnTo>
                      <a:lnTo>
                        <a:pt x="463880" y="464132"/>
                      </a:lnTo>
                      <a:lnTo>
                        <a:pt x="463651" y="463904"/>
                      </a:lnTo>
                      <a:lnTo>
                        <a:pt x="446142" y="464739"/>
                      </a:lnTo>
                      <a:cubicBezTo>
                        <a:pt x="331965" y="464739"/>
                        <a:pt x="217787" y="421182"/>
                        <a:pt x="130673" y="334067"/>
                      </a:cubicBezTo>
                      <a:cubicBezTo>
                        <a:pt x="43558" y="246953"/>
                        <a:pt x="1" y="132775"/>
                        <a:pt x="0" y="18597"/>
                      </a:cubicBezTo>
                      <a:lnTo>
                        <a:pt x="836" y="1089"/>
                      </a:lnTo>
                      <a:lnTo>
                        <a:pt x="607" y="859"/>
                      </a:lnTo>
                      <a:lnTo>
                        <a:pt x="848" y="848"/>
                      </a:lnTo>
                      <a:lnTo>
                        <a:pt x="859" y="607"/>
                      </a:lnTo>
                      <a:lnTo>
                        <a:pt x="1089" y="836"/>
                      </a:lnTo>
                      <a:lnTo>
                        <a:pt x="18597" y="0"/>
                      </a:lnTo>
                      <a:cubicBezTo>
                        <a:pt x="132775" y="0"/>
                        <a:pt x="246952" y="43557"/>
                        <a:pt x="334067" y="130672"/>
                      </a:cubicBezTo>
                      <a:cubicBezTo>
                        <a:pt x="421182" y="217787"/>
                        <a:pt x="464739" y="331964"/>
                        <a:pt x="464739" y="446142"/>
                      </a:cubicBezTo>
                      <a:lnTo>
                        <a:pt x="463903" y="463652"/>
                      </a:lnTo>
                      <a:close/>
                    </a:path>
                  </a:pathLst>
                </a:custGeom>
                <a:no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venir Next LT Pro Light"/>
                    <a:ea typeface="+mn-ea"/>
                    <a:cs typeface="+mn-cs"/>
                  </a:endParaRPr>
                </a:p>
              </p:txBody>
            </p:sp>
            <p:cxnSp>
              <p:nvCxnSpPr>
                <p:cNvPr id="38" name="Straight Connector 37"/>
                <p:cNvCxnSpPr/>
                <p:nvPr/>
              </p:nvCxnSpPr>
              <p:spPr>
                <a:xfrm flipV="1">
                  <a:off x="4742369" y="2470620"/>
                  <a:ext cx="0" cy="108000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41338" y="6401999"/>
            <a:ext cx="2206625" cy="369332"/>
          </a:xfrm>
          <a:prstGeom prst="rect">
            <a:avLst/>
          </a:prstGeom>
        </p:spPr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08350" y="6401999"/>
            <a:ext cx="5575300" cy="369332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442800" y="6401999"/>
            <a:ext cx="2208212" cy="369332"/>
          </a:xfrm>
          <a:prstGeom prst="rect">
            <a:avLst/>
          </a:prstGeom>
        </p:spPr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079500" y="2252663"/>
            <a:ext cx="4457700" cy="2349500"/>
          </a:xfrm>
        </p:spPr>
        <p:txBody>
          <a:bodyPr anchor="ctr" anchorCtr="0">
            <a:normAutofit/>
          </a:bodyPr>
          <a:lstStyle>
            <a:lvl1pPr algn="ctr">
              <a:defRPr sz="28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654800" y="2252664"/>
            <a:ext cx="4451348" cy="2349500"/>
          </a:xfrm>
        </p:spPr>
        <p:txBody>
          <a:bodyPr anchor="ctr" anchorCtr="0"/>
          <a:lstStyle>
            <a:lvl1pPr marL="0" indent="0">
              <a:buNone/>
              <a:defRPr sz="2400" i="1">
                <a:solidFill>
                  <a:schemeClr val="tx1">
                    <a:alpha val="7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41338" y="6401999"/>
            <a:ext cx="2206625" cy="369332"/>
          </a:xfrm>
          <a:prstGeom prst="rect">
            <a:avLst/>
          </a:prstGeom>
        </p:spPr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08350" y="6401999"/>
            <a:ext cx="5575300" cy="369332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442800" y="6401999"/>
            <a:ext cx="2208212" cy="369332"/>
          </a:xfrm>
          <a:prstGeom prst="rect">
            <a:avLst/>
          </a:prstGeom>
        </p:spPr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20" name="Group 19"/>
          <p:cNvGrpSpPr/>
          <p:nvPr/>
        </p:nvGrpSpPr>
        <p:grpSpPr>
          <a:xfrm>
            <a:off x="999771" y="932104"/>
            <a:ext cx="913428" cy="1032464"/>
            <a:chOff x="999771" y="932104"/>
            <a:chExt cx="913428" cy="1032464"/>
          </a:xfrm>
        </p:grpSpPr>
        <p:grpSp>
          <p:nvGrpSpPr>
            <p:cNvPr id="21" name="Group 20"/>
            <p:cNvGrpSpPr/>
            <p:nvPr/>
          </p:nvGrpSpPr>
          <p:grpSpPr>
            <a:xfrm rot="8100000" flipV="1">
              <a:off x="1047457" y="1290386"/>
              <a:ext cx="865742" cy="628383"/>
              <a:chOff x="558167" y="958515"/>
              <a:chExt cx="865742" cy="628383"/>
            </a:xfrm>
            <a:solidFill>
              <a:schemeClr val="accent3"/>
            </a:solidFill>
          </p:grpSpPr>
          <p:sp>
            <p:nvSpPr>
              <p:cNvPr id="28" name="Freeform: Shape 27"/>
              <p:cNvSpPr/>
              <p:nvPr/>
            </p:nvSpPr>
            <p:spPr>
              <a:xfrm rot="8100000" flipH="1">
                <a:off x="558167" y="1122160"/>
                <a:ext cx="464738" cy="464738"/>
              </a:xfrm>
              <a:custGeom>
                <a:avLst/>
                <a:gdLst>
                  <a:gd name="connsiteX0" fmla="*/ 446142 w 464738"/>
                  <a:gd name="connsiteY0" fmla="*/ 464738 h 464738"/>
                  <a:gd name="connsiteX1" fmla="*/ 130673 w 464738"/>
                  <a:gd name="connsiteY1" fmla="*/ 334066 h 464738"/>
                  <a:gd name="connsiteX2" fmla="*/ 0 w 464738"/>
                  <a:gd name="connsiteY2" fmla="*/ 18596 h 464738"/>
                  <a:gd name="connsiteX3" fmla="*/ 836 w 464738"/>
                  <a:gd name="connsiteY3" fmla="*/ 1089 h 464738"/>
                  <a:gd name="connsiteX4" fmla="*/ 606 w 464738"/>
                  <a:gd name="connsiteY4" fmla="*/ 859 h 464738"/>
                  <a:gd name="connsiteX5" fmla="*/ 848 w 464738"/>
                  <a:gd name="connsiteY5" fmla="*/ 848 h 464738"/>
                  <a:gd name="connsiteX6" fmla="*/ 859 w 464738"/>
                  <a:gd name="connsiteY6" fmla="*/ 606 h 464738"/>
                  <a:gd name="connsiteX7" fmla="*/ 1089 w 464738"/>
                  <a:gd name="connsiteY7" fmla="*/ 836 h 464738"/>
                  <a:gd name="connsiteX8" fmla="*/ 18596 w 464738"/>
                  <a:gd name="connsiteY8" fmla="*/ 0 h 464738"/>
                  <a:gd name="connsiteX9" fmla="*/ 334066 w 464738"/>
                  <a:gd name="connsiteY9" fmla="*/ 130672 h 464738"/>
                  <a:gd name="connsiteX10" fmla="*/ 464738 w 464738"/>
                  <a:gd name="connsiteY10" fmla="*/ 446142 h 464738"/>
                  <a:gd name="connsiteX11" fmla="*/ 463902 w 464738"/>
                  <a:gd name="connsiteY11" fmla="*/ 463650 h 464738"/>
                  <a:gd name="connsiteX12" fmla="*/ 464132 w 464738"/>
                  <a:gd name="connsiteY12" fmla="*/ 463880 h 464738"/>
                  <a:gd name="connsiteX13" fmla="*/ 463891 w 464738"/>
                  <a:gd name="connsiteY13" fmla="*/ 463892 h 464738"/>
                  <a:gd name="connsiteX14" fmla="*/ 463879 w 464738"/>
                  <a:gd name="connsiteY14" fmla="*/ 464132 h 464738"/>
                  <a:gd name="connsiteX15" fmla="*/ 463650 w 464738"/>
                  <a:gd name="connsiteY15" fmla="*/ 463903 h 4647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64738" h="464738">
                    <a:moveTo>
                      <a:pt x="446142" y="464738"/>
                    </a:moveTo>
                    <a:cubicBezTo>
                      <a:pt x="331965" y="464738"/>
                      <a:pt x="217787" y="421181"/>
                      <a:pt x="130673" y="334066"/>
                    </a:cubicBezTo>
                    <a:cubicBezTo>
                      <a:pt x="43558" y="246952"/>
                      <a:pt x="1" y="132774"/>
                      <a:pt x="0" y="18596"/>
                    </a:cubicBezTo>
                    <a:lnTo>
                      <a:pt x="836" y="1089"/>
                    </a:lnTo>
                    <a:lnTo>
                      <a:pt x="606" y="859"/>
                    </a:lnTo>
                    <a:lnTo>
                      <a:pt x="848" y="848"/>
                    </a:lnTo>
                    <a:lnTo>
                      <a:pt x="859" y="606"/>
                    </a:lnTo>
                    <a:lnTo>
                      <a:pt x="1089" y="836"/>
                    </a:lnTo>
                    <a:lnTo>
                      <a:pt x="18596" y="0"/>
                    </a:lnTo>
                    <a:cubicBezTo>
                      <a:pt x="132774" y="0"/>
                      <a:pt x="246951" y="43557"/>
                      <a:pt x="334066" y="130672"/>
                    </a:cubicBezTo>
                    <a:cubicBezTo>
                      <a:pt x="421181" y="217787"/>
                      <a:pt x="464738" y="331964"/>
                      <a:pt x="464738" y="446142"/>
                    </a:cubicBezTo>
                    <a:lnTo>
                      <a:pt x="463902" y="463650"/>
                    </a:lnTo>
                    <a:lnTo>
                      <a:pt x="464132" y="463880"/>
                    </a:lnTo>
                    <a:lnTo>
                      <a:pt x="463891" y="463892"/>
                    </a:lnTo>
                    <a:lnTo>
                      <a:pt x="463879" y="464132"/>
                    </a:lnTo>
                    <a:lnTo>
                      <a:pt x="463650" y="463903"/>
                    </a:lnTo>
                    <a:close/>
                  </a:path>
                </a:pathLst>
              </a:custGeom>
              <a:solidFill>
                <a:schemeClr val="accent4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9" name="Freeform: Shape 28"/>
              <p:cNvSpPr/>
              <p:nvPr/>
            </p:nvSpPr>
            <p:spPr>
              <a:xfrm rot="5400000" flipH="1">
                <a:off x="959170" y="958515"/>
                <a:ext cx="464739" cy="464739"/>
              </a:xfrm>
              <a:custGeom>
                <a:avLst/>
                <a:gdLst>
                  <a:gd name="connsiteX0" fmla="*/ 464132 w 464739"/>
                  <a:gd name="connsiteY0" fmla="*/ 463881 h 464739"/>
                  <a:gd name="connsiteX1" fmla="*/ 463891 w 464739"/>
                  <a:gd name="connsiteY1" fmla="*/ 463892 h 464739"/>
                  <a:gd name="connsiteX2" fmla="*/ 463880 w 464739"/>
                  <a:gd name="connsiteY2" fmla="*/ 464132 h 464739"/>
                  <a:gd name="connsiteX3" fmla="*/ 463651 w 464739"/>
                  <a:gd name="connsiteY3" fmla="*/ 463904 h 464739"/>
                  <a:gd name="connsiteX4" fmla="*/ 446142 w 464739"/>
                  <a:gd name="connsiteY4" fmla="*/ 464739 h 464739"/>
                  <a:gd name="connsiteX5" fmla="*/ 130673 w 464739"/>
                  <a:gd name="connsiteY5" fmla="*/ 334067 h 464739"/>
                  <a:gd name="connsiteX6" fmla="*/ 0 w 464739"/>
                  <a:gd name="connsiteY6" fmla="*/ 18597 h 464739"/>
                  <a:gd name="connsiteX7" fmla="*/ 836 w 464739"/>
                  <a:gd name="connsiteY7" fmla="*/ 1089 h 464739"/>
                  <a:gd name="connsiteX8" fmla="*/ 607 w 464739"/>
                  <a:gd name="connsiteY8" fmla="*/ 859 h 464739"/>
                  <a:gd name="connsiteX9" fmla="*/ 848 w 464739"/>
                  <a:gd name="connsiteY9" fmla="*/ 848 h 464739"/>
                  <a:gd name="connsiteX10" fmla="*/ 859 w 464739"/>
                  <a:gd name="connsiteY10" fmla="*/ 607 h 464739"/>
                  <a:gd name="connsiteX11" fmla="*/ 1089 w 464739"/>
                  <a:gd name="connsiteY11" fmla="*/ 836 h 464739"/>
                  <a:gd name="connsiteX12" fmla="*/ 18597 w 464739"/>
                  <a:gd name="connsiteY12" fmla="*/ 0 h 464739"/>
                  <a:gd name="connsiteX13" fmla="*/ 334067 w 464739"/>
                  <a:gd name="connsiteY13" fmla="*/ 130672 h 464739"/>
                  <a:gd name="connsiteX14" fmla="*/ 464739 w 464739"/>
                  <a:gd name="connsiteY14" fmla="*/ 446142 h 464739"/>
                  <a:gd name="connsiteX15" fmla="*/ 463903 w 464739"/>
                  <a:gd name="connsiteY15" fmla="*/ 463652 h 4647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64739" h="464739">
                    <a:moveTo>
                      <a:pt x="464132" y="463881"/>
                    </a:moveTo>
                    <a:lnTo>
                      <a:pt x="463891" y="463892"/>
                    </a:lnTo>
                    <a:lnTo>
                      <a:pt x="463880" y="464132"/>
                    </a:lnTo>
                    <a:lnTo>
                      <a:pt x="463651" y="463904"/>
                    </a:lnTo>
                    <a:lnTo>
                      <a:pt x="446142" y="464739"/>
                    </a:lnTo>
                    <a:cubicBezTo>
                      <a:pt x="331965" y="464739"/>
                      <a:pt x="217787" y="421182"/>
                      <a:pt x="130673" y="334067"/>
                    </a:cubicBezTo>
                    <a:cubicBezTo>
                      <a:pt x="43558" y="246953"/>
                      <a:pt x="1" y="132775"/>
                      <a:pt x="0" y="18597"/>
                    </a:cubicBezTo>
                    <a:lnTo>
                      <a:pt x="836" y="1089"/>
                    </a:lnTo>
                    <a:lnTo>
                      <a:pt x="607" y="859"/>
                    </a:lnTo>
                    <a:lnTo>
                      <a:pt x="848" y="848"/>
                    </a:lnTo>
                    <a:lnTo>
                      <a:pt x="859" y="607"/>
                    </a:lnTo>
                    <a:lnTo>
                      <a:pt x="1089" y="836"/>
                    </a:lnTo>
                    <a:lnTo>
                      <a:pt x="18597" y="0"/>
                    </a:lnTo>
                    <a:cubicBezTo>
                      <a:pt x="132775" y="0"/>
                      <a:pt x="246952" y="43557"/>
                      <a:pt x="334067" y="130672"/>
                    </a:cubicBezTo>
                    <a:cubicBezTo>
                      <a:pt x="421182" y="217787"/>
                      <a:pt x="464739" y="331964"/>
                      <a:pt x="464739" y="446142"/>
                    </a:cubicBezTo>
                    <a:lnTo>
                      <a:pt x="463903" y="463652"/>
                    </a:lnTo>
                    <a:close/>
                  </a:path>
                </a:pathLst>
              </a:custGeom>
              <a:solidFill>
                <a:schemeClr val="accent4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2" name="Group 21"/>
            <p:cNvGrpSpPr/>
            <p:nvPr/>
          </p:nvGrpSpPr>
          <p:grpSpPr>
            <a:xfrm rot="10800000" flipH="1" flipV="1">
              <a:off x="999771" y="932104"/>
              <a:ext cx="864005" cy="1032464"/>
              <a:chOff x="2207971" y="2384401"/>
              <a:chExt cx="864005" cy="1032464"/>
            </a:xfrm>
          </p:grpSpPr>
          <p:sp>
            <p:nvSpPr>
              <p:cNvPr id="23" name="Freeform: Shape 22"/>
              <p:cNvSpPr/>
              <p:nvPr/>
            </p:nvSpPr>
            <p:spPr>
              <a:xfrm rot="13500000">
                <a:off x="2207971" y="2856305"/>
                <a:ext cx="464739" cy="464739"/>
              </a:xfrm>
              <a:custGeom>
                <a:avLst/>
                <a:gdLst>
                  <a:gd name="connsiteX0" fmla="*/ 464132 w 464739"/>
                  <a:gd name="connsiteY0" fmla="*/ 463881 h 464739"/>
                  <a:gd name="connsiteX1" fmla="*/ 463891 w 464739"/>
                  <a:gd name="connsiteY1" fmla="*/ 463892 h 464739"/>
                  <a:gd name="connsiteX2" fmla="*/ 463880 w 464739"/>
                  <a:gd name="connsiteY2" fmla="*/ 464132 h 464739"/>
                  <a:gd name="connsiteX3" fmla="*/ 463651 w 464739"/>
                  <a:gd name="connsiteY3" fmla="*/ 463904 h 464739"/>
                  <a:gd name="connsiteX4" fmla="*/ 446142 w 464739"/>
                  <a:gd name="connsiteY4" fmla="*/ 464739 h 464739"/>
                  <a:gd name="connsiteX5" fmla="*/ 130673 w 464739"/>
                  <a:gd name="connsiteY5" fmla="*/ 334067 h 464739"/>
                  <a:gd name="connsiteX6" fmla="*/ 0 w 464739"/>
                  <a:gd name="connsiteY6" fmla="*/ 18597 h 464739"/>
                  <a:gd name="connsiteX7" fmla="*/ 836 w 464739"/>
                  <a:gd name="connsiteY7" fmla="*/ 1089 h 464739"/>
                  <a:gd name="connsiteX8" fmla="*/ 607 w 464739"/>
                  <a:gd name="connsiteY8" fmla="*/ 859 h 464739"/>
                  <a:gd name="connsiteX9" fmla="*/ 848 w 464739"/>
                  <a:gd name="connsiteY9" fmla="*/ 848 h 464739"/>
                  <a:gd name="connsiteX10" fmla="*/ 859 w 464739"/>
                  <a:gd name="connsiteY10" fmla="*/ 607 h 464739"/>
                  <a:gd name="connsiteX11" fmla="*/ 1089 w 464739"/>
                  <a:gd name="connsiteY11" fmla="*/ 836 h 464739"/>
                  <a:gd name="connsiteX12" fmla="*/ 18597 w 464739"/>
                  <a:gd name="connsiteY12" fmla="*/ 0 h 464739"/>
                  <a:gd name="connsiteX13" fmla="*/ 334067 w 464739"/>
                  <a:gd name="connsiteY13" fmla="*/ 130672 h 464739"/>
                  <a:gd name="connsiteX14" fmla="*/ 464739 w 464739"/>
                  <a:gd name="connsiteY14" fmla="*/ 446142 h 464739"/>
                  <a:gd name="connsiteX15" fmla="*/ 463903 w 464739"/>
                  <a:gd name="connsiteY15" fmla="*/ 463652 h 4647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64739" h="464739">
                    <a:moveTo>
                      <a:pt x="464132" y="463881"/>
                    </a:moveTo>
                    <a:lnTo>
                      <a:pt x="463891" y="463892"/>
                    </a:lnTo>
                    <a:lnTo>
                      <a:pt x="463880" y="464132"/>
                    </a:lnTo>
                    <a:lnTo>
                      <a:pt x="463651" y="463904"/>
                    </a:lnTo>
                    <a:lnTo>
                      <a:pt x="446142" y="464739"/>
                    </a:lnTo>
                    <a:cubicBezTo>
                      <a:pt x="331965" y="464739"/>
                      <a:pt x="217787" y="421182"/>
                      <a:pt x="130673" y="334067"/>
                    </a:cubicBezTo>
                    <a:cubicBezTo>
                      <a:pt x="43558" y="246953"/>
                      <a:pt x="1" y="132775"/>
                      <a:pt x="0" y="18597"/>
                    </a:cubicBezTo>
                    <a:lnTo>
                      <a:pt x="836" y="1089"/>
                    </a:lnTo>
                    <a:lnTo>
                      <a:pt x="607" y="859"/>
                    </a:lnTo>
                    <a:lnTo>
                      <a:pt x="848" y="848"/>
                    </a:lnTo>
                    <a:lnTo>
                      <a:pt x="859" y="607"/>
                    </a:lnTo>
                    <a:lnTo>
                      <a:pt x="1089" y="836"/>
                    </a:lnTo>
                    <a:lnTo>
                      <a:pt x="18597" y="0"/>
                    </a:lnTo>
                    <a:cubicBezTo>
                      <a:pt x="132775" y="0"/>
                      <a:pt x="246952" y="43557"/>
                      <a:pt x="334067" y="130672"/>
                    </a:cubicBezTo>
                    <a:cubicBezTo>
                      <a:pt x="421182" y="217787"/>
                      <a:pt x="464739" y="331964"/>
                      <a:pt x="464739" y="446142"/>
                    </a:cubicBezTo>
                    <a:lnTo>
                      <a:pt x="463903" y="463652"/>
                    </a:lnTo>
                    <a:close/>
                  </a:path>
                </a:pathLst>
              </a:cu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4" name="Freeform: Shape 23"/>
              <p:cNvSpPr/>
              <p:nvPr/>
            </p:nvSpPr>
            <p:spPr>
              <a:xfrm rot="10800000">
                <a:off x="2607238" y="2688467"/>
                <a:ext cx="464738" cy="464738"/>
              </a:xfrm>
              <a:custGeom>
                <a:avLst/>
                <a:gdLst>
                  <a:gd name="connsiteX0" fmla="*/ 446142 w 464738"/>
                  <a:gd name="connsiteY0" fmla="*/ 464738 h 464738"/>
                  <a:gd name="connsiteX1" fmla="*/ 130673 w 464738"/>
                  <a:gd name="connsiteY1" fmla="*/ 334066 h 464738"/>
                  <a:gd name="connsiteX2" fmla="*/ 0 w 464738"/>
                  <a:gd name="connsiteY2" fmla="*/ 18596 h 464738"/>
                  <a:gd name="connsiteX3" fmla="*/ 836 w 464738"/>
                  <a:gd name="connsiteY3" fmla="*/ 1089 h 464738"/>
                  <a:gd name="connsiteX4" fmla="*/ 606 w 464738"/>
                  <a:gd name="connsiteY4" fmla="*/ 859 h 464738"/>
                  <a:gd name="connsiteX5" fmla="*/ 848 w 464738"/>
                  <a:gd name="connsiteY5" fmla="*/ 848 h 464738"/>
                  <a:gd name="connsiteX6" fmla="*/ 859 w 464738"/>
                  <a:gd name="connsiteY6" fmla="*/ 606 h 464738"/>
                  <a:gd name="connsiteX7" fmla="*/ 1089 w 464738"/>
                  <a:gd name="connsiteY7" fmla="*/ 836 h 464738"/>
                  <a:gd name="connsiteX8" fmla="*/ 18596 w 464738"/>
                  <a:gd name="connsiteY8" fmla="*/ 0 h 464738"/>
                  <a:gd name="connsiteX9" fmla="*/ 334066 w 464738"/>
                  <a:gd name="connsiteY9" fmla="*/ 130672 h 464738"/>
                  <a:gd name="connsiteX10" fmla="*/ 464738 w 464738"/>
                  <a:gd name="connsiteY10" fmla="*/ 446142 h 464738"/>
                  <a:gd name="connsiteX11" fmla="*/ 463902 w 464738"/>
                  <a:gd name="connsiteY11" fmla="*/ 463650 h 464738"/>
                  <a:gd name="connsiteX12" fmla="*/ 464132 w 464738"/>
                  <a:gd name="connsiteY12" fmla="*/ 463880 h 464738"/>
                  <a:gd name="connsiteX13" fmla="*/ 463891 w 464738"/>
                  <a:gd name="connsiteY13" fmla="*/ 463892 h 464738"/>
                  <a:gd name="connsiteX14" fmla="*/ 463879 w 464738"/>
                  <a:gd name="connsiteY14" fmla="*/ 464132 h 464738"/>
                  <a:gd name="connsiteX15" fmla="*/ 463650 w 464738"/>
                  <a:gd name="connsiteY15" fmla="*/ 463903 h 4647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64738" h="464738">
                    <a:moveTo>
                      <a:pt x="446142" y="464738"/>
                    </a:moveTo>
                    <a:cubicBezTo>
                      <a:pt x="331965" y="464738"/>
                      <a:pt x="217787" y="421181"/>
                      <a:pt x="130673" y="334066"/>
                    </a:cubicBezTo>
                    <a:cubicBezTo>
                      <a:pt x="43558" y="246952"/>
                      <a:pt x="1" y="132774"/>
                      <a:pt x="0" y="18596"/>
                    </a:cubicBezTo>
                    <a:lnTo>
                      <a:pt x="836" y="1089"/>
                    </a:lnTo>
                    <a:lnTo>
                      <a:pt x="606" y="859"/>
                    </a:lnTo>
                    <a:lnTo>
                      <a:pt x="848" y="848"/>
                    </a:lnTo>
                    <a:lnTo>
                      <a:pt x="859" y="606"/>
                    </a:lnTo>
                    <a:lnTo>
                      <a:pt x="1089" y="836"/>
                    </a:lnTo>
                    <a:lnTo>
                      <a:pt x="18596" y="0"/>
                    </a:lnTo>
                    <a:cubicBezTo>
                      <a:pt x="132774" y="0"/>
                      <a:pt x="246951" y="43557"/>
                      <a:pt x="334066" y="130672"/>
                    </a:cubicBezTo>
                    <a:cubicBezTo>
                      <a:pt x="421181" y="217787"/>
                      <a:pt x="464738" y="331964"/>
                      <a:pt x="464738" y="446142"/>
                    </a:cubicBezTo>
                    <a:lnTo>
                      <a:pt x="463902" y="463650"/>
                    </a:lnTo>
                    <a:lnTo>
                      <a:pt x="464132" y="463880"/>
                    </a:lnTo>
                    <a:lnTo>
                      <a:pt x="463891" y="463892"/>
                    </a:lnTo>
                    <a:lnTo>
                      <a:pt x="463879" y="464132"/>
                    </a:lnTo>
                    <a:lnTo>
                      <a:pt x="463650" y="463903"/>
                    </a:lnTo>
                    <a:close/>
                  </a:path>
                </a:pathLst>
              </a:cu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25" name="Group 24"/>
              <p:cNvGrpSpPr/>
              <p:nvPr/>
            </p:nvGrpSpPr>
            <p:grpSpPr>
              <a:xfrm>
                <a:off x="2440769" y="2384401"/>
                <a:ext cx="313009" cy="1032464"/>
                <a:chOff x="2440769" y="2384401"/>
                <a:chExt cx="313009" cy="1032464"/>
              </a:xfrm>
            </p:grpSpPr>
            <p:cxnSp>
              <p:nvCxnSpPr>
                <p:cNvPr id="26" name="Straight Connector 25"/>
                <p:cNvCxnSpPr/>
                <p:nvPr/>
              </p:nvCxnSpPr>
              <p:spPr>
                <a:xfrm rot="10800000" flipH="1">
                  <a:off x="2440769" y="2516865"/>
                  <a:ext cx="0" cy="90000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Connector 26"/>
                <p:cNvCxnSpPr/>
                <p:nvPr/>
              </p:nvCxnSpPr>
              <p:spPr>
                <a:xfrm rot="8100000" flipH="1">
                  <a:off x="2753778" y="2384401"/>
                  <a:ext cx="0" cy="90000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30" name="Group 29"/>
          <p:cNvGrpSpPr/>
          <p:nvPr/>
        </p:nvGrpSpPr>
        <p:grpSpPr>
          <a:xfrm>
            <a:off x="1437136" y="649304"/>
            <a:ext cx="388541" cy="388541"/>
            <a:chOff x="5752675" y="5440856"/>
            <a:chExt cx="388541" cy="388541"/>
          </a:xfrm>
        </p:grpSpPr>
        <p:sp>
          <p:nvSpPr>
            <p:cNvPr id="31" name="Oval 30"/>
            <p:cNvSpPr/>
            <p:nvPr/>
          </p:nvSpPr>
          <p:spPr>
            <a:xfrm rot="10800000">
              <a:off x="5800801" y="5488982"/>
              <a:ext cx="340415" cy="340415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2" name="Oval 31"/>
            <p:cNvSpPr/>
            <p:nvPr/>
          </p:nvSpPr>
          <p:spPr>
            <a:xfrm>
              <a:off x="5752675" y="5440856"/>
              <a:ext cx="340415" cy="340415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cxnSp>
        <p:nvCxnSpPr>
          <p:cNvPr id="33" name="Straight Connector 32"/>
          <p:cNvCxnSpPr/>
          <p:nvPr/>
        </p:nvCxnSpPr>
        <p:spPr>
          <a:xfrm rot="16200000" flipH="1">
            <a:off x="5826000" y="3429001"/>
            <a:ext cx="540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1085850" y="1790700"/>
            <a:ext cx="4740150" cy="3978275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366000" y="1790700"/>
            <a:ext cx="4740150" cy="3978275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41338" y="6401999"/>
            <a:ext cx="2206625" cy="369332"/>
          </a:xfrm>
          <a:prstGeom prst="rect">
            <a:avLst/>
          </a:prstGeom>
        </p:spPr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08350" y="6401999"/>
            <a:ext cx="5575300" cy="369332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442800" y="6401999"/>
            <a:ext cx="2208212" cy="369332"/>
          </a:xfrm>
          <a:prstGeom prst="rect">
            <a:avLst/>
          </a:prstGeom>
        </p:spPr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079500" y="1011238"/>
            <a:ext cx="10026650" cy="655637"/>
          </a:xfrm>
        </p:spPr>
        <p:txBody>
          <a:bodyPr>
            <a:normAutofit/>
          </a:bodyPr>
          <a:lstStyle>
            <a:lvl1pPr algn="l">
              <a:defRPr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079500" y="1854200"/>
            <a:ext cx="4741200" cy="553998"/>
          </a:xfrm>
        </p:spPr>
        <p:txBody>
          <a:bodyPr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1800" b="0" cap="all" spc="300" baseline="0">
                <a:solidFill>
                  <a:schemeClr val="tx1">
                    <a:alpha val="8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1079500" y="2525561"/>
            <a:ext cx="4741200" cy="3243414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364950" y="1854200"/>
            <a:ext cx="4741200" cy="553998"/>
          </a:xfrm>
        </p:spPr>
        <p:txBody>
          <a:bodyPr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1800" b="0" cap="all" spc="300" baseline="0">
                <a:solidFill>
                  <a:schemeClr val="tx1">
                    <a:alpha val="8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6364950" y="2525560"/>
            <a:ext cx="4741200" cy="3243414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541338" y="6401999"/>
            <a:ext cx="2206625" cy="369332"/>
          </a:xfrm>
          <a:prstGeom prst="rect">
            <a:avLst/>
          </a:prstGeom>
        </p:spPr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308350" y="6401999"/>
            <a:ext cx="5575300" cy="369332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9442800" y="6401999"/>
            <a:ext cx="2208212" cy="369332"/>
          </a:xfrm>
          <a:prstGeom prst="rect">
            <a:avLst/>
          </a:prstGeom>
        </p:spPr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079500" y="1079500"/>
            <a:ext cx="10026650" cy="4689475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541338" y="6401999"/>
            <a:ext cx="2206625" cy="369332"/>
          </a:xfrm>
          <a:prstGeom prst="rect">
            <a:avLst/>
          </a:prstGeom>
        </p:spPr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308350" y="6401999"/>
            <a:ext cx="5575300" cy="369332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9442800" y="6401999"/>
            <a:ext cx="2208212" cy="369332"/>
          </a:xfrm>
          <a:prstGeom prst="rect">
            <a:avLst/>
          </a:prstGeom>
        </p:spPr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541338" y="6401999"/>
            <a:ext cx="2206625" cy="369332"/>
          </a:xfrm>
          <a:prstGeom prst="rect">
            <a:avLst/>
          </a:prstGeom>
        </p:spPr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308350" y="6401999"/>
            <a:ext cx="5575300" cy="369332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42800" y="6401999"/>
            <a:ext cx="2208212" cy="369332"/>
          </a:xfrm>
          <a:prstGeom prst="rect">
            <a:avLst/>
          </a:prstGeom>
        </p:spPr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071607" y="1011238"/>
            <a:ext cx="3906000" cy="1292400"/>
          </a:xfrm>
        </p:spPr>
        <p:txBody>
          <a:bodyPr anchor="t" anchorCtr="0">
            <a:normAutofit/>
          </a:bodyPr>
          <a:lstStyle>
            <a:lvl1pPr>
              <a:defRPr sz="28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537200" y="955230"/>
            <a:ext cx="5583193" cy="4813745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4800"/>
            </a:lvl1pPr>
            <a:lvl2pPr marL="0">
              <a:lnSpc>
                <a:spcPct val="100000"/>
              </a:lnSpc>
              <a:defRPr sz="4800"/>
            </a:lvl2pPr>
            <a:lvl3pPr marL="0" indent="0">
              <a:buNone/>
              <a:defRPr sz="2000"/>
            </a:lvl3pPr>
            <a:lvl4pPr marL="0">
              <a:defRPr sz="2000"/>
            </a:lvl4pPr>
            <a:lvl5pPr marL="360045"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1079499" y="2664000"/>
            <a:ext cx="3905999" cy="310680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41338" y="6401999"/>
            <a:ext cx="2206625" cy="369332"/>
          </a:xfrm>
          <a:prstGeom prst="rect">
            <a:avLst/>
          </a:prstGeom>
        </p:spPr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08350" y="6401999"/>
            <a:ext cx="5575300" cy="369332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442800" y="6401999"/>
            <a:ext cx="2208212" cy="369332"/>
          </a:xfrm>
          <a:prstGeom prst="rect">
            <a:avLst/>
          </a:prstGeom>
        </p:spPr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079501" y="1011238"/>
            <a:ext cx="3905250" cy="1292662"/>
          </a:xfrm>
        </p:spPr>
        <p:txBody>
          <a:bodyPr anchor="t" anchorCtr="0">
            <a:normAutofit/>
          </a:bodyPr>
          <a:lstStyle>
            <a:lvl1pPr>
              <a:defRPr sz="28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5537200" y="531813"/>
            <a:ext cx="6113812" cy="578484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1079500" y="2663825"/>
            <a:ext cx="3905250" cy="310515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41338" y="6401999"/>
            <a:ext cx="2206625" cy="369332"/>
          </a:xfrm>
          <a:prstGeom prst="rect">
            <a:avLst/>
          </a:prstGeom>
        </p:spPr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08350" y="6401999"/>
            <a:ext cx="5575300" cy="369332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442800" y="6401999"/>
            <a:ext cx="2208212" cy="369332"/>
          </a:xfrm>
          <a:prstGeom prst="rect">
            <a:avLst/>
          </a:prstGeom>
        </p:spPr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79500" y="1011238"/>
            <a:ext cx="10026650" cy="65563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9500" y="1790700"/>
            <a:ext cx="10026650" cy="3978275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1338" y="6401999"/>
            <a:ext cx="2206625" cy="369332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l">
              <a:defRPr sz="1000" cap="all" spc="300" baseline="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r>
              <a:rPr lang="en-US"/>
              <a:t>20XX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08350" y="6401999"/>
            <a:ext cx="5575300" cy="369332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ctr">
              <a:defRPr sz="1000" cap="all" spc="300" baseline="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42800" y="6401999"/>
            <a:ext cx="2208212" cy="369332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r">
              <a:defRPr sz="1000" cap="all" spc="300" baseline="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D39607A7-8386-47DB-8578-DDEDD194E5D4}" type="slidenum">
              <a:rPr lang="en-US" smtClean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800" kern="1200" cap="all" spc="4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0045" indent="-360045" algn="l" defTabSz="914400" rtl="0" eaLnBrk="1" latinLnBrk="0" hangingPunct="1">
        <a:lnSpc>
          <a:spcPct val="125000"/>
        </a:lnSpc>
        <a:spcBef>
          <a:spcPts val="1000"/>
        </a:spcBef>
        <a:buClr>
          <a:schemeClr val="accent1">
            <a:lumMod val="60000"/>
            <a:lumOff val="40000"/>
          </a:schemeClr>
        </a:buClr>
        <a:buFont typeface="Wingdings" panose="05000000000000000000" pitchFamily="2" charset="2"/>
        <a:buChar char=""/>
        <a:defRPr sz="2000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1pPr>
      <a:lvl2pPr marL="360045" indent="0" algn="l" defTabSz="914400" rtl="0" eaLnBrk="1" latinLnBrk="0" hangingPunct="1">
        <a:lnSpc>
          <a:spcPct val="125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FontTx/>
        <a:buNone/>
        <a:defRPr sz="2000" i="1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2pPr>
      <a:lvl3pPr marL="1080135" indent="-360045" algn="l" defTabSz="914400" rtl="0" eaLnBrk="1" latinLnBrk="0" hangingPunct="1">
        <a:lnSpc>
          <a:spcPct val="125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Font typeface="Wingdings" panose="05000000000000000000" pitchFamily="2" charset="2"/>
        <a:buChar char=""/>
        <a:defRPr sz="2000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3pPr>
      <a:lvl4pPr marL="1080135" indent="0" algn="l" defTabSz="914400" rtl="0" eaLnBrk="1" latinLnBrk="0" hangingPunct="1">
        <a:lnSpc>
          <a:spcPct val="125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FontTx/>
        <a:buNone/>
        <a:defRPr sz="2000" i="1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4pPr>
      <a:lvl5pPr marL="1800225" indent="-360045" algn="l" defTabSz="914400" rtl="0" eaLnBrk="1" latinLnBrk="0" hangingPunct="1">
        <a:lnSpc>
          <a:spcPct val="125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Font typeface="Wingdings" panose="05000000000000000000" pitchFamily="2" charset="2"/>
        <a:buChar char=""/>
        <a:defRPr sz="2000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31" name="Straight Connector 1030"/>
          <p:cNvCxnSpPr>
            <a:cxnSpLocks noGrp="1" noRot="1" noChangeAspect="1" noMove="1" noResize="1" noEditPoints="1" noAdjustHandles="1" noChangeArrowheads="1" noChangeShapeType="1"/>
          </p:cNvCxnSpPr>
          <p:nvPr/>
        </p:nvCxnSpPr>
        <p:spPr>
          <a:xfrm>
            <a:off x="5826000" y="3690871"/>
            <a:ext cx="540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33" name="Group 1032"/>
          <p:cNvGrpSpPr>
            <a:grpSpLocks noGrp="1" noUngrp="1" noRot="1" noChangeAspect="1" noMove="1" noResize="1"/>
          </p:cNvGrpSpPr>
          <p:nvPr/>
        </p:nvGrpSpPr>
        <p:grpSpPr>
          <a:xfrm>
            <a:off x="9728046" y="4869342"/>
            <a:ext cx="1623711" cy="630920"/>
            <a:chOff x="9588346" y="4824892"/>
            <a:chExt cx="1623711" cy="630920"/>
          </a:xfrm>
        </p:grpSpPr>
        <p:sp>
          <p:nvSpPr>
            <p:cNvPr id="1034" name="Freeform: Shape 1033"/>
            <p:cNvSpPr/>
            <p:nvPr/>
          </p:nvSpPr>
          <p:spPr>
            <a:xfrm rot="2700000" flipH="1">
              <a:off x="10267789" y="4452443"/>
              <a:ext cx="571820" cy="1316717"/>
            </a:xfrm>
            <a:custGeom>
              <a:avLst/>
              <a:gdLst>
                <a:gd name="connsiteX0" fmla="*/ 282417 w 571820"/>
                <a:gd name="connsiteY0" fmla="*/ 0 h 1316717"/>
                <a:gd name="connsiteX1" fmla="*/ 285910 w 571820"/>
                <a:gd name="connsiteY1" fmla="*/ 3175 h 1316717"/>
                <a:gd name="connsiteX2" fmla="*/ 287393 w 571820"/>
                <a:gd name="connsiteY2" fmla="*/ 1827 h 1316717"/>
                <a:gd name="connsiteX3" fmla="*/ 289403 w 571820"/>
                <a:gd name="connsiteY3" fmla="*/ 0 h 1316717"/>
                <a:gd name="connsiteX4" fmla="*/ 289403 w 571820"/>
                <a:gd name="connsiteY4" fmla="*/ 6349 h 1316717"/>
                <a:gd name="connsiteX5" fmla="*/ 309203 w 571820"/>
                <a:gd name="connsiteY5" fmla="*/ 24345 h 1316717"/>
                <a:gd name="connsiteX6" fmla="*/ 571820 w 571820"/>
                <a:gd name="connsiteY6" fmla="*/ 658359 h 1316717"/>
                <a:gd name="connsiteX7" fmla="*/ 309203 w 571820"/>
                <a:gd name="connsiteY7" fmla="*/ 1292372 h 1316717"/>
                <a:gd name="connsiteX8" fmla="*/ 289403 w 571820"/>
                <a:gd name="connsiteY8" fmla="*/ 1310368 h 1316717"/>
                <a:gd name="connsiteX9" fmla="*/ 289403 w 571820"/>
                <a:gd name="connsiteY9" fmla="*/ 1316717 h 1316717"/>
                <a:gd name="connsiteX10" fmla="*/ 287393 w 571820"/>
                <a:gd name="connsiteY10" fmla="*/ 1314890 h 1316717"/>
                <a:gd name="connsiteX11" fmla="*/ 285910 w 571820"/>
                <a:gd name="connsiteY11" fmla="*/ 1313542 h 1316717"/>
                <a:gd name="connsiteX12" fmla="*/ 282417 w 571820"/>
                <a:gd name="connsiteY12" fmla="*/ 1316717 h 1316717"/>
                <a:gd name="connsiteX13" fmla="*/ 282417 w 571820"/>
                <a:gd name="connsiteY13" fmla="*/ 1310367 h 1316717"/>
                <a:gd name="connsiteX14" fmla="*/ 262617 w 571820"/>
                <a:gd name="connsiteY14" fmla="*/ 1292372 h 1316717"/>
                <a:gd name="connsiteX15" fmla="*/ 0 w 571820"/>
                <a:gd name="connsiteY15" fmla="*/ 658358 h 1316717"/>
                <a:gd name="connsiteX16" fmla="*/ 262617 w 571820"/>
                <a:gd name="connsiteY16" fmla="*/ 24345 h 1316717"/>
                <a:gd name="connsiteX17" fmla="*/ 282417 w 571820"/>
                <a:gd name="connsiteY17" fmla="*/ 6349 h 1316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820" h="1316717">
                  <a:moveTo>
                    <a:pt x="282417" y="0"/>
                  </a:moveTo>
                  <a:lnTo>
                    <a:pt x="285910" y="3175"/>
                  </a:lnTo>
                  <a:lnTo>
                    <a:pt x="287393" y="1827"/>
                  </a:lnTo>
                  <a:lnTo>
                    <a:pt x="289403" y="0"/>
                  </a:lnTo>
                  <a:lnTo>
                    <a:pt x="289403" y="6349"/>
                  </a:lnTo>
                  <a:lnTo>
                    <a:pt x="309203" y="24345"/>
                  </a:lnTo>
                  <a:cubicBezTo>
                    <a:pt x="471461" y="186603"/>
                    <a:pt x="571820" y="410761"/>
                    <a:pt x="571820" y="658359"/>
                  </a:cubicBezTo>
                  <a:cubicBezTo>
                    <a:pt x="571820" y="905956"/>
                    <a:pt x="471461" y="1130114"/>
                    <a:pt x="309203" y="1292372"/>
                  </a:cubicBezTo>
                  <a:lnTo>
                    <a:pt x="289403" y="1310368"/>
                  </a:lnTo>
                  <a:lnTo>
                    <a:pt x="289403" y="1316717"/>
                  </a:lnTo>
                  <a:lnTo>
                    <a:pt x="287393" y="1314890"/>
                  </a:lnTo>
                  <a:lnTo>
                    <a:pt x="285910" y="1313542"/>
                  </a:lnTo>
                  <a:lnTo>
                    <a:pt x="282417" y="1316717"/>
                  </a:lnTo>
                  <a:lnTo>
                    <a:pt x="282417" y="1310367"/>
                  </a:lnTo>
                  <a:lnTo>
                    <a:pt x="262617" y="1292372"/>
                  </a:lnTo>
                  <a:cubicBezTo>
                    <a:pt x="100359" y="1130113"/>
                    <a:pt x="0" y="905956"/>
                    <a:pt x="0" y="658358"/>
                  </a:cubicBezTo>
                  <a:cubicBezTo>
                    <a:pt x="0" y="410761"/>
                    <a:pt x="100359" y="186603"/>
                    <a:pt x="262617" y="24345"/>
                  </a:cubicBezTo>
                  <a:lnTo>
                    <a:pt x="282417" y="6349"/>
                  </a:lnTo>
                  <a:close/>
                </a:path>
              </a:pathLst>
            </a:custGeom>
            <a:solidFill>
              <a:schemeClr val="accent4">
                <a:alpha val="4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noProof="1"/>
            </a:p>
          </p:txBody>
        </p:sp>
        <p:grpSp>
          <p:nvGrpSpPr>
            <p:cNvPr id="1035" name="Group 1034"/>
            <p:cNvGrpSpPr/>
            <p:nvPr/>
          </p:nvGrpSpPr>
          <p:grpSpPr>
            <a:xfrm rot="2700000" flipH="1">
              <a:off x="10112436" y="4359902"/>
              <a:ext cx="571820" cy="1620000"/>
              <a:chOff x="8482785" y="4330454"/>
              <a:chExt cx="571820" cy="1620000"/>
            </a:xfrm>
          </p:grpSpPr>
          <p:sp>
            <p:nvSpPr>
              <p:cNvPr id="1036" name="Freeform: Shape 1035"/>
              <p:cNvSpPr/>
              <p:nvPr/>
            </p:nvSpPr>
            <p:spPr>
              <a:xfrm>
                <a:off x="8482785" y="4333632"/>
                <a:ext cx="571820" cy="1311956"/>
              </a:xfrm>
              <a:custGeom>
                <a:avLst/>
                <a:gdLst>
                  <a:gd name="connsiteX0" fmla="*/ 282417 w 571820"/>
                  <a:gd name="connsiteY0" fmla="*/ 0 h 1316717"/>
                  <a:gd name="connsiteX1" fmla="*/ 285910 w 571820"/>
                  <a:gd name="connsiteY1" fmla="*/ 3175 h 1316717"/>
                  <a:gd name="connsiteX2" fmla="*/ 287393 w 571820"/>
                  <a:gd name="connsiteY2" fmla="*/ 1827 h 1316717"/>
                  <a:gd name="connsiteX3" fmla="*/ 289403 w 571820"/>
                  <a:gd name="connsiteY3" fmla="*/ 0 h 1316717"/>
                  <a:gd name="connsiteX4" fmla="*/ 289403 w 571820"/>
                  <a:gd name="connsiteY4" fmla="*/ 6349 h 1316717"/>
                  <a:gd name="connsiteX5" fmla="*/ 309203 w 571820"/>
                  <a:gd name="connsiteY5" fmla="*/ 24345 h 1316717"/>
                  <a:gd name="connsiteX6" fmla="*/ 571820 w 571820"/>
                  <a:gd name="connsiteY6" fmla="*/ 658359 h 1316717"/>
                  <a:gd name="connsiteX7" fmla="*/ 309203 w 571820"/>
                  <a:gd name="connsiteY7" fmla="*/ 1292372 h 1316717"/>
                  <a:gd name="connsiteX8" fmla="*/ 289403 w 571820"/>
                  <a:gd name="connsiteY8" fmla="*/ 1310368 h 1316717"/>
                  <a:gd name="connsiteX9" fmla="*/ 289403 w 571820"/>
                  <a:gd name="connsiteY9" fmla="*/ 1316717 h 1316717"/>
                  <a:gd name="connsiteX10" fmla="*/ 287393 w 571820"/>
                  <a:gd name="connsiteY10" fmla="*/ 1314890 h 1316717"/>
                  <a:gd name="connsiteX11" fmla="*/ 285910 w 571820"/>
                  <a:gd name="connsiteY11" fmla="*/ 1313542 h 1316717"/>
                  <a:gd name="connsiteX12" fmla="*/ 282417 w 571820"/>
                  <a:gd name="connsiteY12" fmla="*/ 1316717 h 1316717"/>
                  <a:gd name="connsiteX13" fmla="*/ 282417 w 571820"/>
                  <a:gd name="connsiteY13" fmla="*/ 1310367 h 1316717"/>
                  <a:gd name="connsiteX14" fmla="*/ 262617 w 571820"/>
                  <a:gd name="connsiteY14" fmla="*/ 1292372 h 1316717"/>
                  <a:gd name="connsiteX15" fmla="*/ 0 w 571820"/>
                  <a:gd name="connsiteY15" fmla="*/ 658358 h 1316717"/>
                  <a:gd name="connsiteX16" fmla="*/ 262617 w 571820"/>
                  <a:gd name="connsiteY16" fmla="*/ 24345 h 1316717"/>
                  <a:gd name="connsiteX17" fmla="*/ 282417 w 571820"/>
                  <a:gd name="connsiteY17" fmla="*/ 6349 h 1316717"/>
                  <a:gd name="connsiteX0-1" fmla="*/ 282417 w 571820"/>
                  <a:gd name="connsiteY0-2" fmla="*/ 6349 h 1316717"/>
                  <a:gd name="connsiteX1-3" fmla="*/ 285910 w 571820"/>
                  <a:gd name="connsiteY1-4" fmla="*/ 3175 h 1316717"/>
                  <a:gd name="connsiteX2-5" fmla="*/ 287393 w 571820"/>
                  <a:gd name="connsiteY2-6" fmla="*/ 1827 h 1316717"/>
                  <a:gd name="connsiteX3-7" fmla="*/ 289403 w 571820"/>
                  <a:gd name="connsiteY3-8" fmla="*/ 0 h 1316717"/>
                  <a:gd name="connsiteX4-9" fmla="*/ 289403 w 571820"/>
                  <a:gd name="connsiteY4-10" fmla="*/ 6349 h 1316717"/>
                  <a:gd name="connsiteX5-11" fmla="*/ 309203 w 571820"/>
                  <a:gd name="connsiteY5-12" fmla="*/ 24345 h 1316717"/>
                  <a:gd name="connsiteX6-13" fmla="*/ 571820 w 571820"/>
                  <a:gd name="connsiteY6-14" fmla="*/ 658359 h 1316717"/>
                  <a:gd name="connsiteX7-15" fmla="*/ 309203 w 571820"/>
                  <a:gd name="connsiteY7-16" fmla="*/ 1292372 h 1316717"/>
                  <a:gd name="connsiteX8-17" fmla="*/ 289403 w 571820"/>
                  <a:gd name="connsiteY8-18" fmla="*/ 1310368 h 1316717"/>
                  <a:gd name="connsiteX9-19" fmla="*/ 289403 w 571820"/>
                  <a:gd name="connsiteY9-20" fmla="*/ 1316717 h 1316717"/>
                  <a:gd name="connsiteX10-21" fmla="*/ 287393 w 571820"/>
                  <a:gd name="connsiteY10-22" fmla="*/ 1314890 h 1316717"/>
                  <a:gd name="connsiteX11-23" fmla="*/ 285910 w 571820"/>
                  <a:gd name="connsiteY11-24" fmla="*/ 1313542 h 1316717"/>
                  <a:gd name="connsiteX12-25" fmla="*/ 282417 w 571820"/>
                  <a:gd name="connsiteY12-26" fmla="*/ 1316717 h 1316717"/>
                  <a:gd name="connsiteX13-27" fmla="*/ 282417 w 571820"/>
                  <a:gd name="connsiteY13-28" fmla="*/ 1310367 h 1316717"/>
                  <a:gd name="connsiteX14-29" fmla="*/ 262617 w 571820"/>
                  <a:gd name="connsiteY14-30" fmla="*/ 1292372 h 1316717"/>
                  <a:gd name="connsiteX15-31" fmla="*/ 0 w 571820"/>
                  <a:gd name="connsiteY15-32" fmla="*/ 658358 h 1316717"/>
                  <a:gd name="connsiteX16-33" fmla="*/ 262617 w 571820"/>
                  <a:gd name="connsiteY16-34" fmla="*/ 24345 h 1316717"/>
                  <a:gd name="connsiteX17-35" fmla="*/ 282417 w 571820"/>
                  <a:gd name="connsiteY17-36" fmla="*/ 6349 h 1316717"/>
                  <a:gd name="connsiteX0-37" fmla="*/ 262617 w 571820"/>
                  <a:gd name="connsiteY0-38" fmla="*/ 24345 h 1316717"/>
                  <a:gd name="connsiteX1-39" fmla="*/ 285910 w 571820"/>
                  <a:gd name="connsiteY1-40" fmla="*/ 3175 h 1316717"/>
                  <a:gd name="connsiteX2-41" fmla="*/ 287393 w 571820"/>
                  <a:gd name="connsiteY2-42" fmla="*/ 1827 h 1316717"/>
                  <a:gd name="connsiteX3-43" fmla="*/ 289403 w 571820"/>
                  <a:gd name="connsiteY3-44" fmla="*/ 0 h 1316717"/>
                  <a:gd name="connsiteX4-45" fmla="*/ 289403 w 571820"/>
                  <a:gd name="connsiteY4-46" fmla="*/ 6349 h 1316717"/>
                  <a:gd name="connsiteX5-47" fmla="*/ 309203 w 571820"/>
                  <a:gd name="connsiteY5-48" fmla="*/ 24345 h 1316717"/>
                  <a:gd name="connsiteX6-49" fmla="*/ 571820 w 571820"/>
                  <a:gd name="connsiteY6-50" fmla="*/ 658359 h 1316717"/>
                  <a:gd name="connsiteX7-51" fmla="*/ 309203 w 571820"/>
                  <a:gd name="connsiteY7-52" fmla="*/ 1292372 h 1316717"/>
                  <a:gd name="connsiteX8-53" fmla="*/ 289403 w 571820"/>
                  <a:gd name="connsiteY8-54" fmla="*/ 1310368 h 1316717"/>
                  <a:gd name="connsiteX9-55" fmla="*/ 289403 w 571820"/>
                  <a:gd name="connsiteY9-56" fmla="*/ 1316717 h 1316717"/>
                  <a:gd name="connsiteX10-57" fmla="*/ 287393 w 571820"/>
                  <a:gd name="connsiteY10-58" fmla="*/ 1314890 h 1316717"/>
                  <a:gd name="connsiteX11-59" fmla="*/ 285910 w 571820"/>
                  <a:gd name="connsiteY11-60" fmla="*/ 1313542 h 1316717"/>
                  <a:gd name="connsiteX12-61" fmla="*/ 282417 w 571820"/>
                  <a:gd name="connsiteY12-62" fmla="*/ 1316717 h 1316717"/>
                  <a:gd name="connsiteX13-63" fmla="*/ 282417 w 571820"/>
                  <a:gd name="connsiteY13-64" fmla="*/ 1310367 h 1316717"/>
                  <a:gd name="connsiteX14-65" fmla="*/ 262617 w 571820"/>
                  <a:gd name="connsiteY14-66" fmla="*/ 1292372 h 1316717"/>
                  <a:gd name="connsiteX15-67" fmla="*/ 0 w 571820"/>
                  <a:gd name="connsiteY15-68" fmla="*/ 658358 h 1316717"/>
                  <a:gd name="connsiteX16-69" fmla="*/ 262617 w 571820"/>
                  <a:gd name="connsiteY16-70" fmla="*/ 24345 h 1316717"/>
                  <a:gd name="connsiteX0-71" fmla="*/ 262617 w 571820"/>
                  <a:gd name="connsiteY0-72" fmla="*/ 24345 h 1316717"/>
                  <a:gd name="connsiteX1-73" fmla="*/ 285910 w 571820"/>
                  <a:gd name="connsiteY1-74" fmla="*/ 3175 h 1316717"/>
                  <a:gd name="connsiteX2-75" fmla="*/ 287393 w 571820"/>
                  <a:gd name="connsiteY2-76" fmla="*/ 1827 h 1316717"/>
                  <a:gd name="connsiteX3-77" fmla="*/ 289403 w 571820"/>
                  <a:gd name="connsiteY3-78" fmla="*/ 0 h 1316717"/>
                  <a:gd name="connsiteX4-79" fmla="*/ 309203 w 571820"/>
                  <a:gd name="connsiteY4-80" fmla="*/ 24345 h 1316717"/>
                  <a:gd name="connsiteX5-81" fmla="*/ 571820 w 571820"/>
                  <a:gd name="connsiteY5-82" fmla="*/ 658359 h 1316717"/>
                  <a:gd name="connsiteX6-83" fmla="*/ 309203 w 571820"/>
                  <a:gd name="connsiteY6-84" fmla="*/ 1292372 h 1316717"/>
                  <a:gd name="connsiteX7-85" fmla="*/ 289403 w 571820"/>
                  <a:gd name="connsiteY7-86" fmla="*/ 1310368 h 1316717"/>
                  <a:gd name="connsiteX8-87" fmla="*/ 289403 w 571820"/>
                  <a:gd name="connsiteY8-88" fmla="*/ 1316717 h 1316717"/>
                  <a:gd name="connsiteX9-89" fmla="*/ 287393 w 571820"/>
                  <a:gd name="connsiteY9-90" fmla="*/ 1314890 h 1316717"/>
                  <a:gd name="connsiteX10-91" fmla="*/ 285910 w 571820"/>
                  <a:gd name="connsiteY10-92" fmla="*/ 1313542 h 1316717"/>
                  <a:gd name="connsiteX11-93" fmla="*/ 282417 w 571820"/>
                  <a:gd name="connsiteY11-94" fmla="*/ 1316717 h 1316717"/>
                  <a:gd name="connsiteX12-95" fmla="*/ 282417 w 571820"/>
                  <a:gd name="connsiteY12-96" fmla="*/ 1310367 h 1316717"/>
                  <a:gd name="connsiteX13-97" fmla="*/ 262617 w 571820"/>
                  <a:gd name="connsiteY13-98" fmla="*/ 1292372 h 1316717"/>
                  <a:gd name="connsiteX14-99" fmla="*/ 0 w 571820"/>
                  <a:gd name="connsiteY14-100" fmla="*/ 658358 h 1316717"/>
                  <a:gd name="connsiteX15-101" fmla="*/ 262617 w 571820"/>
                  <a:gd name="connsiteY15-102" fmla="*/ 24345 h 1316717"/>
                  <a:gd name="connsiteX0-103" fmla="*/ 262617 w 571820"/>
                  <a:gd name="connsiteY0-104" fmla="*/ 22518 h 1314890"/>
                  <a:gd name="connsiteX1-105" fmla="*/ 285910 w 571820"/>
                  <a:gd name="connsiteY1-106" fmla="*/ 1348 h 1314890"/>
                  <a:gd name="connsiteX2-107" fmla="*/ 287393 w 571820"/>
                  <a:gd name="connsiteY2-108" fmla="*/ 0 h 1314890"/>
                  <a:gd name="connsiteX3-109" fmla="*/ 309203 w 571820"/>
                  <a:gd name="connsiteY3-110" fmla="*/ 22518 h 1314890"/>
                  <a:gd name="connsiteX4-111" fmla="*/ 571820 w 571820"/>
                  <a:gd name="connsiteY4-112" fmla="*/ 656532 h 1314890"/>
                  <a:gd name="connsiteX5-113" fmla="*/ 309203 w 571820"/>
                  <a:gd name="connsiteY5-114" fmla="*/ 1290545 h 1314890"/>
                  <a:gd name="connsiteX6-115" fmla="*/ 289403 w 571820"/>
                  <a:gd name="connsiteY6-116" fmla="*/ 1308541 h 1314890"/>
                  <a:gd name="connsiteX7-117" fmla="*/ 289403 w 571820"/>
                  <a:gd name="connsiteY7-118" fmla="*/ 1314890 h 1314890"/>
                  <a:gd name="connsiteX8-119" fmla="*/ 287393 w 571820"/>
                  <a:gd name="connsiteY8-120" fmla="*/ 1313063 h 1314890"/>
                  <a:gd name="connsiteX9-121" fmla="*/ 285910 w 571820"/>
                  <a:gd name="connsiteY9-122" fmla="*/ 1311715 h 1314890"/>
                  <a:gd name="connsiteX10-123" fmla="*/ 282417 w 571820"/>
                  <a:gd name="connsiteY10-124" fmla="*/ 1314890 h 1314890"/>
                  <a:gd name="connsiteX11-125" fmla="*/ 282417 w 571820"/>
                  <a:gd name="connsiteY11-126" fmla="*/ 1308540 h 1314890"/>
                  <a:gd name="connsiteX12-127" fmla="*/ 262617 w 571820"/>
                  <a:gd name="connsiteY12-128" fmla="*/ 1290545 h 1314890"/>
                  <a:gd name="connsiteX13-129" fmla="*/ 0 w 571820"/>
                  <a:gd name="connsiteY13-130" fmla="*/ 656531 h 1314890"/>
                  <a:gd name="connsiteX14-131" fmla="*/ 262617 w 571820"/>
                  <a:gd name="connsiteY14-132" fmla="*/ 22518 h 1314890"/>
                  <a:gd name="connsiteX0-133" fmla="*/ 262617 w 571820"/>
                  <a:gd name="connsiteY0-134" fmla="*/ 21170 h 1313542"/>
                  <a:gd name="connsiteX1-135" fmla="*/ 285910 w 571820"/>
                  <a:gd name="connsiteY1-136" fmla="*/ 0 h 1313542"/>
                  <a:gd name="connsiteX2-137" fmla="*/ 309203 w 571820"/>
                  <a:gd name="connsiteY2-138" fmla="*/ 21170 h 1313542"/>
                  <a:gd name="connsiteX3-139" fmla="*/ 571820 w 571820"/>
                  <a:gd name="connsiteY3-140" fmla="*/ 655184 h 1313542"/>
                  <a:gd name="connsiteX4-141" fmla="*/ 309203 w 571820"/>
                  <a:gd name="connsiteY4-142" fmla="*/ 1289197 h 1313542"/>
                  <a:gd name="connsiteX5-143" fmla="*/ 289403 w 571820"/>
                  <a:gd name="connsiteY5-144" fmla="*/ 1307193 h 1313542"/>
                  <a:gd name="connsiteX6-145" fmla="*/ 289403 w 571820"/>
                  <a:gd name="connsiteY6-146" fmla="*/ 1313542 h 1313542"/>
                  <a:gd name="connsiteX7-147" fmla="*/ 287393 w 571820"/>
                  <a:gd name="connsiteY7-148" fmla="*/ 1311715 h 1313542"/>
                  <a:gd name="connsiteX8-149" fmla="*/ 285910 w 571820"/>
                  <a:gd name="connsiteY8-150" fmla="*/ 1310367 h 1313542"/>
                  <a:gd name="connsiteX9-151" fmla="*/ 282417 w 571820"/>
                  <a:gd name="connsiteY9-152" fmla="*/ 1313542 h 1313542"/>
                  <a:gd name="connsiteX10-153" fmla="*/ 282417 w 571820"/>
                  <a:gd name="connsiteY10-154" fmla="*/ 1307192 h 1313542"/>
                  <a:gd name="connsiteX11-155" fmla="*/ 262617 w 571820"/>
                  <a:gd name="connsiteY11-156" fmla="*/ 1289197 h 1313542"/>
                  <a:gd name="connsiteX12-157" fmla="*/ 0 w 571820"/>
                  <a:gd name="connsiteY12-158" fmla="*/ 655183 h 1313542"/>
                  <a:gd name="connsiteX13-159" fmla="*/ 262617 w 571820"/>
                  <a:gd name="connsiteY13-160" fmla="*/ 21170 h 1313542"/>
                  <a:gd name="connsiteX0-161" fmla="*/ 262617 w 571820"/>
                  <a:gd name="connsiteY0-162" fmla="*/ 21170 h 1313542"/>
                  <a:gd name="connsiteX1-163" fmla="*/ 285910 w 571820"/>
                  <a:gd name="connsiteY1-164" fmla="*/ 0 h 1313542"/>
                  <a:gd name="connsiteX2-165" fmla="*/ 309203 w 571820"/>
                  <a:gd name="connsiteY2-166" fmla="*/ 21170 h 1313542"/>
                  <a:gd name="connsiteX3-167" fmla="*/ 571820 w 571820"/>
                  <a:gd name="connsiteY3-168" fmla="*/ 655184 h 1313542"/>
                  <a:gd name="connsiteX4-169" fmla="*/ 309203 w 571820"/>
                  <a:gd name="connsiteY4-170" fmla="*/ 1289197 h 1313542"/>
                  <a:gd name="connsiteX5-171" fmla="*/ 289403 w 571820"/>
                  <a:gd name="connsiteY5-172" fmla="*/ 1307193 h 1313542"/>
                  <a:gd name="connsiteX6-173" fmla="*/ 289403 w 571820"/>
                  <a:gd name="connsiteY6-174" fmla="*/ 1313542 h 1313542"/>
                  <a:gd name="connsiteX7-175" fmla="*/ 287393 w 571820"/>
                  <a:gd name="connsiteY7-176" fmla="*/ 1311715 h 1313542"/>
                  <a:gd name="connsiteX8-177" fmla="*/ 285910 w 571820"/>
                  <a:gd name="connsiteY8-178" fmla="*/ 1310367 h 1313542"/>
                  <a:gd name="connsiteX9-179" fmla="*/ 282417 w 571820"/>
                  <a:gd name="connsiteY9-180" fmla="*/ 1313542 h 1313542"/>
                  <a:gd name="connsiteX10-181" fmla="*/ 262617 w 571820"/>
                  <a:gd name="connsiteY10-182" fmla="*/ 1289197 h 1313542"/>
                  <a:gd name="connsiteX11-183" fmla="*/ 0 w 571820"/>
                  <a:gd name="connsiteY11-184" fmla="*/ 655183 h 1313542"/>
                  <a:gd name="connsiteX12-185" fmla="*/ 262617 w 571820"/>
                  <a:gd name="connsiteY12-186" fmla="*/ 21170 h 1313542"/>
                  <a:gd name="connsiteX0-187" fmla="*/ 262617 w 571820"/>
                  <a:gd name="connsiteY0-188" fmla="*/ 21170 h 1313542"/>
                  <a:gd name="connsiteX1-189" fmla="*/ 285910 w 571820"/>
                  <a:gd name="connsiteY1-190" fmla="*/ 0 h 1313542"/>
                  <a:gd name="connsiteX2-191" fmla="*/ 309203 w 571820"/>
                  <a:gd name="connsiteY2-192" fmla="*/ 21170 h 1313542"/>
                  <a:gd name="connsiteX3-193" fmla="*/ 571820 w 571820"/>
                  <a:gd name="connsiteY3-194" fmla="*/ 655184 h 1313542"/>
                  <a:gd name="connsiteX4-195" fmla="*/ 309203 w 571820"/>
                  <a:gd name="connsiteY4-196" fmla="*/ 1289197 h 1313542"/>
                  <a:gd name="connsiteX5-197" fmla="*/ 289403 w 571820"/>
                  <a:gd name="connsiteY5-198" fmla="*/ 1307193 h 1313542"/>
                  <a:gd name="connsiteX6-199" fmla="*/ 289403 w 571820"/>
                  <a:gd name="connsiteY6-200" fmla="*/ 1313542 h 1313542"/>
                  <a:gd name="connsiteX7-201" fmla="*/ 287393 w 571820"/>
                  <a:gd name="connsiteY7-202" fmla="*/ 1311715 h 1313542"/>
                  <a:gd name="connsiteX8-203" fmla="*/ 285910 w 571820"/>
                  <a:gd name="connsiteY8-204" fmla="*/ 1310367 h 1313542"/>
                  <a:gd name="connsiteX9-205" fmla="*/ 262617 w 571820"/>
                  <a:gd name="connsiteY9-206" fmla="*/ 1289197 h 1313542"/>
                  <a:gd name="connsiteX10-207" fmla="*/ 0 w 571820"/>
                  <a:gd name="connsiteY10-208" fmla="*/ 655183 h 1313542"/>
                  <a:gd name="connsiteX11-209" fmla="*/ 262617 w 571820"/>
                  <a:gd name="connsiteY11-210" fmla="*/ 21170 h 1313542"/>
                  <a:gd name="connsiteX0-211" fmla="*/ 262617 w 571820"/>
                  <a:gd name="connsiteY0-212" fmla="*/ 21170 h 1313542"/>
                  <a:gd name="connsiteX1-213" fmla="*/ 285910 w 571820"/>
                  <a:gd name="connsiteY1-214" fmla="*/ 0 h 1313542"/>
                  <a:gd name="connsiteX2-215" fmla="*/ 309203 w 571820"/>
                  <a:gd name="connsiteY2-216" fmla="*/ 21170 h 1313542"/>
                  <a:gd name="connsiteX3-217" fmla="*/ 571820 w 571820"/>
                  <a:gd name="connsiteY3-218" fmla="*/ 655184 h 1313542"/>
                  <a:gd name="connsiteX4-219" fmla="*/ 309203 w 571820"/>
                  <a:gd name="connsiteY4-220" fmla="*/ 1289197 h 1313542"/>
                  <a:gd name="connsiteX5-221" fmla="*/ 289403 w 571820"/>
                  <a:gd name="connsiteY5-222" fmla="*/ 1307193 h 1313542"/>
                  <a:gd name="connsiteX6-223" fmla="*/ 289403 w 571820"/>
                  <a:gd name="connsiteY6-224" fmla="*/ 1313542 h 1313542"/>
                  <a:gd name="connsiteX7-225" fmla="*/ 287393 w 571820"/>
                  <a:gd name="connsiteY7-226" fmla="*/ 1311715 h 1313542"/>
                  <a:gd name="connsiteX8-227" fmla="*/ 262617 w 571820"/>
                  <a:gd name="connsiteY8-228" fmla="*/ 1289197 h 1313542"/>
                  <a:gd name="connsiteX9-229" fmla="*/ 0 w 571820"/>
                  <a:gd name="connsiteY9-230" fmla="*/ 655183 h 1313542"/>
                  <a:gd name="connsiteX10-231" fmla="*/ 262617 w 571820"/>
                  <a:gd name="connsiteY10-232" fmla="*/ 21170 h 1313542"/>
                  <a:gd name="connsiteX0-233" fmla="*/ 262617 w 571820"/>
                  <a:gd name="connsiteY0-234" fmla="*/ 21170 h 1313542"/>
                  <a:gd name="connsiteX1-235" fmla="*/ 285910 w 571820"/>
                  <a:gd name="connsiteY1-236" fmla="*/ 0 h 1313542"/>
                  <a:gd name="connsiteX2-237" fmla="*/ 309203 w 571820"/>
                  <a:gd name="connsiteY2-238" fmla="*/ 21170 h 1313542"/>
                  <a:gd name="connsiteX3-239" fmla="*/ 571820 w 571820"/>
                  <a:gd name="connsiteY3-240" fmla="*/ 655184 h 1313542"/>
                  <a:gd name="connsiteX4-241" fmla="*/ 309203 w 571820"/>
                  <a:gd name="connsiteY4-242" fmla="*/ 1289197 h 1313542"/>
                  <a:gd name="connsiteX5-243" fmla="*/ 289403 w 571820"/>
                  <a:gd name="connsiteY5-244" fmla="*/ 1307193 h 1313542"/>
                  <a:gd name="connsiteX6-245" fmla="*/ 289403 w 571820"/>
                  <a:gd name="connsiteY6-246" fmla="*/ 1313542 h 1313542"/>
                  <a:gd name="connsiteX7-247" fmla="*/ 262617 w 571820"/>
                  <a:gd name="connsiteY7-248" fmla="*/ 1289197 h 1313542"/>
                  <a:gd name="connsiteX8-249" fmla="*/ 0 w 571820"/>
                  <a:gd name="connsiteY8-250" fmla="*/ 655183 h 1313542"/>
                  <a:gd name="connsiteX9-251" fmla="*/ 262617 w 571820"/>
                  <a:gd name="connsiteY9-252" fmla="*/ 21170 h 1313542"/>
                  <a:gd name="connsiteX0-253" fmla="*/ 262617 w 571820"/>
                  <a:gd name="connsiteY0-254" fmla="*/ 21170 h 1364739"/>
                  <a:gd name="connsiteX1-255" fmla="*/ 285910 w 571820"/>
                  <a:gd name="connsiteY1-256" fmla="*/ 0 h 1364739"/>
                  <a:gd name="connsiteX2-257" fmla="*/ 309203 w 571820"/>
                  <a:gd name="connsiteY2-258" fmla="*/ 21170 h 1364739"/>
                  <a:gd name="connsiteX3-259" fmla="*/ 571820 w 571820"/>
                  <a:gd name="connsiteY3-260" fmla="*/ 655184 h 1364739"/>
                  <a:gd name="connsiteX4-261" fmla="*/ 309203 w 571820"/>
                  <a:gd name="connsiteY4-262" fmla="*/ 1289197 h 1364739"/>
                  <a:gd name="connsiteX5-263" fmla="*/ 289403 w 571820"/>
                  <a:gd name="connsiteY5-264" fmla="*/ 1307193 h 1364739"/>
                  <a:gd name="connsiteX6-265" fmla="*/ 177485 w 571820"/>
                  <a:gd name="connsiteY6-266" fmla="*/ 1364739 h 1364739"/>
                  <a:gd name="connsiteX7-267" fmla="*/ 262617 w 571820"/>
                  <a:gd name="connsiteY7-268" fmla="*/ 1289197 h 1364739"/>
                  <a:gd name="connsiteX8-269" fmla="*/ 0 w 571820"/>
                  <a:gd name="connsiteY8-270" fmla="*/ 655183 h 1364739"/>
                  <a:gd name="connsiteX9-271" fmla="*/ 262617 w 571820"/>
                  <a:gd name="connsiteY9-272" fmla="*/ 21170 h 1364739"/>
                  <a:gd name="connsiteX0-273" fmla="*/ 262617 w 571820"/>
                  <a:gd name="connsiteY0-274" fmla="*/ 21170 h 1364739"/>
                  <a:gd name="connsiteX1-275" fmla="*/ 285910 w 571820"/>
                  <a:gd name="connsiteY1-276" fmla="*/ 0 h 1364739"/>
                  <a:gd name="connsiteX2-277" fmla="*/ 309203 w 571820"/>
                  <a:gd name="connsiteY2-278" fmla="*/ 21170 h 1364739"/>
                  <a:gd name="connsiteX3-279" fmla="*/ 571820 w 571820"/>
                  <a:gd name="connsiteY3-280" fmla="*/ 655184 h 1364739"/>
                  <a:gd name="connsiteX4-281" fmla="*/ 309203 w 571820"/>
                  <a:gd name="connsiteY4-282" fmla="*/ 1289197 h 1364739"/>
                  <a:gd name="connsiteX5-283" fmla="*/ 285832 w 571820"/>
                  <a:gd name="connsiteY5-284" fmla="*/ 1311956 h 1364739"/>
                  <a:gd name="connsiteX6-285" fmla="*/ 177485 w 571820"/>
                  <a:gd name="connsiteY6-286" fmla="*/ 1364739 h 1364739"/>
                  <a:gd name="connsiteX7-287" fmla="*/ 262617 w 571820"/>
                  <a:gd name="connsiteY7-288" fmla="*/ 1289197 h 1364739"/>
                  <a:gd name="connsiteX8-289" fmla="*/ 0 w 571820"/>
                  <a:gd name="connsiteY8-290" fmla="*/ 655183 h 1364739"/>
                  <a:gd name="connsiteX9-291" fmla="*/ 262617 w 571820"/>
                  <a:gd name="connsiteY9-292" fmla="*/ 21170 h 1364739"/>
                  <a:gd name="connsiteX0-293" fmla="*/ 262617 w 571820"/>
                  <a:gd name="connsiteY0-294" fmla="*/ 21170 h 1311956"/>
                  <a:gd name="connsiteX1-295" fmla="*/ 285910 w 571820"/>
                  <a:gd name="connsiteY1-296" fmla="*/ 0 h 1311956"/>
                  <a:gd name="connsiteX2-297" fmla="*/ 309203 w 571820"/>
                  <a:gd name="connsiteY2-298" fmla="*/ 21170 h 1311956"/>
                  <a:gd name="connsiteX3-299" fmla="*/ 571820 w 571820"/>
                  <a:gd name="connsiteY3-300" fmla="*/ 655184 h 1311956"/>
                  <a:gd name="connsiteX4-301" fmla="*/ 309203 w 571820"/>
                  <a:gd name="connsiteY4-302" fmla="*/ 1289197 h 1311956"/>
                  <a:gd name="connsiteX5-303" fmla="*/ 285832 w 571820"/>
                  <a:gd name="connsiteY5-304" fmla="*/ 1311956 h 1311956"/>
                  <a:gd name="connsiteX6-305" fmla="*/ 262617 w 571820"/>
                  <a:gd name="connsiteY6-306" fmla="*/ 1289197 h 1311956"/>
                  <a:gd name="connsiteX7-307" fmla="*/ 0 w 571820"/>
                  <a:gd name="connsiteY7-308" fmla="*/ 655183 h 1311956"/>
                  <a:gd name="connsiteX8-309" fmla="*/ 262617 w 571820"/>
                  <a:gd name="connsiteY8-310" fmla="*/ 21170 h 1311956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</a:cxnLst>
                <a:rect l="l" t="t" r="r" b="b"/>
                <a:pathLst>
                  <a:path w="571820" h="1311956">
                    <a:moveTo>
                      <a:pt x="262617" y="21170"/>
                    </a:moveTo>
                    <a:lnTo>
                      <a:pt x="285910" y="0"/>
                    </a:lnTo>
                    <a:lnTo>
                      <a:pt x="309203" y="21170"/>
                    </a:lnTo>
                    <a:cubicBezTo>
                      <a:pt x="471461" y="183428"/>
                      <a:pt x="571820" y="407586"/>
                      <a:pt x="571820" y="655184"/>
                    </a:cubicBezTo>
                    <a:cubicBezTo>
                      <a:pt x="571820" y="902781"/>
                      <a:pt x="471461" y="1126939"/>
                      <a:pt x="309203" y="1289197"/>
                    </a:cubicBezTo>
                    <a:lnTo>
                      <a:pt x="285832" y="1311956"/>
                    </a:lnTo>
                    <a:lnTo>
                      <a:pt x="262617" y="1289197"/>
                    </a:lnTo>
                    <a:cubicBezTo>
                      <a:pt x="100359" y="1126938"/>
                      <a:pt x="0" y="902781"/>
                      <a:pt x="0" y="655183"/>
                    </a:cubicBezTo>
                    <a:cubicBezTo>
                      <a:pt x="0" y="407586"/>
                      <a:pt x="100359" y="183428"/>
                      <a:pt x="262617" y="21170"/>
                    </a:cubicBezTo>
                    <a:close/>
                  </a:path>
                </a:pathLst>
              </a:cu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noProof="1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1037" name="Straight Connector 1036"/>
              <p:cNvCxnSpPr/>
              <p:nvPr/>
            </p:nvCxnSpPr>
            <p:spPr>
              <a:xfrm>
                <a:off x="8768695" y="4330454"/>
                <a:ext cx="0" cy="162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 useBgFill="1">
        <p:nvSpPr>
          <p:cNvPr id="1039" name="Rectangle 1038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noProof="1"/>
          </a:p>
        </p:txBody>
      </p:sp>
      <p:pic>
        <p:nvPicPr>
          <p:cNvPr id="1026" name="Picture 2" descr="Is it a film? Is it a play? (Part 2) – STAGE LEF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"/>
          <a:stretch>
            <a:fillRect/>
          </a:stretch>
        </p:blipFill>
        <p:spPr bwMode="auto">
          <a:xfrm>
            <a:off x="20" y="10"/>
            <a:ext cx="1218893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41" name="Rectangle 1040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-102870" y="1082040"/>
            <a:ext cx="12191999" cy="4705352"/>
          </a:xfrm>
          <a:prstGeom prst="rect">
            <a:avLst/>
          </a:prstGeom>
          <a:gradFill flip="none" rotWithShape="1">
            <a:gsLst>
              <a:gs pos="45000">
                <a:srgbClr val="000000">
                  <a:alpha val="35000"/>
                </a:srgbClr>
              </a:gs>
              <a:gs pos="55000">
                <a:srgbClr val="000000">
                  <a:alpha val="35000"/>
                </a:srgbClr>
              </a:gs>
              <a:gs pos="25000">
                <a:srgbClr val="000000">
                  <a:alpha val="20000"/>
                </a:srgbClr>
              </a:gs>
              <a:gs pos="0">
                <a:srgbClr val="000000">
                  <a:alpha val="0"/>
                </a:srgbClr>
              </a:gs>
              <a:gs pos="100000">
                <a:srgbClr val="000000">
                  <a:alpha val="0"/>
                </a:srgbClr>
              </a:gs>
              <a:gs pos="75000">
                <a:srgbClr val="000000">
                  <a:alpha val="2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noProof="1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07497" y="967823"/>
            <a:ext cx="6037006" cy="1573782"/>
          </a:xfr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hu-HU" b="1" noProof="1">
                <a:solidFill>
                  <a:srgbClr val="FFFFFF"/>
                </a:solidFill>
              </a:rPr>
              <a:t>Mozgókép Színház</a:t>
            </a:r>
            <a:endParaRPr lang="en-US" altLang="de-DE" b="1" noProof="1">
              <a:solidFill>
                <a:srgbClr val="FFFFFF"/>
              </a:solidFill>
            </a:endParaRPr>
          </a:p>
        </p:txBody>
      </p:sp>
      <p:cxnSp>
        <p:nvCxnSpPr>
          <p:cNvPr id="1043" name="Straight Connector 1042"/>
          <p:cNvCxnSpPr>
            <a:cxnSpLocks noGrp="1" noRot="1" noChangeAspect="1" noMove="1" noResize="1" noEditPoints="1" noAdjustHandles="1" noChangeArrowheads="1" noChangeShapeType="1"/>
          </p:cNvCxnSpPr>
          <p:nvPr/>
        </p:nvCxnSpPr>
        <p:spPr>
          <a:xfrm>
            <a:off x="5826000" y="3690871"/>
            <a:ext cx="54000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zövegdoboz 2">
            <a:extLst>
              <a:ext uri="{FF2B5EF4-FFF2-40B4-BE49-F238E27FC236}">
                <a16:creationId xmlns:a16="http://schemas.microsoft.com/office/drawing/2014/main" id="{B4874ADB-6166-97D4-FB76-5757CF34A32E}"/>
              </a:ext>
            </a:extLst>
          </p:cNvPr>
          <p:cNvSpPr txBox="1"/>
          <p:nvPr/>
        </p:nvSpPr>
        <p:spPr>
          <a:xfrm>
            <a:off x="4932148" y="3254303"/>
            <a:ext cx="2324675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dirty="0">
                <a:latin typeface="+mj-lt"/>
              </a:rPr>
              <a:t>Melyik a jobb?</a:t>
            </a:r>
          </a:p>
          <a:p>
            <a:r>
              <a:rPr lang="hu-HU" dirty="0"/>
              <a:t> </a:t>
            </a:r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AB67C416-0F8E-ABCD-8DC0-51AB7490A1A0}"/>
              </a:ext>
            </a:extLst>
          </p:cNvPr>
          <p:cNvSpPr txBox="1"/>
          <p:nvPr/>
        </p:nvSpPr>
        <p:spPr>
          <a:xfrm>
            <a:off x="-3028" y="784871"/>
            <a:ext cx="210666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100" dirty="0"/>
              <a:t>Készítette: Solt Bánk Benjámin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u="sng" noProof="1"/>
              <a:t>Mozi</a:t>
            </a:r>
            <a:r>
              <a:rPr lang="de-DE" noProof="1"/>
              <a:t> vs </a:t>
            </a:r>
            <a:r>
              <a:rPr lang="hu-HU" noProof="1"/>
              <a:t>Színház</a:t>
            </a:r>
            <a:r>
              <a:rPr lang="de-DE" noProof="1"/>
              <a:t> Vs </a:t>
            </a:r>
            <a:r>
              <a:rPr lang="hu-HU" noProof="1"/>
              <a:t>otthoni filmnézés</a:t>
            </a:r>
            <a:endParaRPr lang="en-US" altLang="de-DE" noProof="1"/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AEA479A8-7309-03D2-C32D-B5D5D4767D02}"/>
              </a:ext>
            </a:extLst>
          </p:cNvPr>
          <p:cNvSpPr txBox="1"/>
          <p:nvPr/>
        </p:nvSpPr>
        <p:spPr>
          <a:xfrm>
            <a:off x="4498679" y="2320752"/>
            <a:ext cx="3194642" cy="37600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b="1" noProof="1">
                <a:solidFill>
                  <a:schemeClr val="tx1">
                    <a:alpha val="70000"/>
                  </a:schemeClr>
                </a:solidFill>
              </a:rPr>
              <a:t>Mozi</a:t>
            </a:r>
            <a:endParaRPr lang="de-DE" b="1" noProof="1">
              <a:solidFill>
                <a:schemeClr val="tx1">
                  <a:alpha val="70000"/>
                </a:schemeClr>
              </a:solidFill>
            </a:endParaRPr>
          </a:p>
          <a:p>
            <a:pPr marL="0" lvl="1">
              <a:spcBef>
                <a:spcPts val="1000"/>
              </a:spcBef>
              <a:buClr>
                <a:schemeClr val="accent5">
                  <a:lumMod val="60000"/>
                  <a:lumOff val="40000"/>
                </a:schemeClr>
              </a:buClr>
            </a:pPr>
            <a:r>
              <a:rPr lang="de-DE" b="1" noProof="1">
                <a:solidFill>
                  <a:schemeClr val="tx1">
                    <a:alpha val="70000"/>
                  </a:schemeClr>
                </a:solidFill>
              </a:rPr>
              <a:t>Pro</a:t>
            </a:r>
          </a:p>
          <a:p>
            <a:pPr marL="283210" lvl="1" indent="-285750">
              <a:spcBef>
                <a:spcPts val="1000"/>
              </a:spcBef>
              <a:buClr>
                <a:schemeClr val="accent5">
                  <a:lumMod val="60000"/>
                  <a:lumOff val="40000"/>
                </a:schemeClr>
              </a:buClr>
              <a:buFont typeface="Wingdings" panose="05000000000000000000" pitchFamily="2" charset="2"/>
              <a:buChar char=""/>
            </a:pPr>
            <a:r>
              <a:rPr lang="hu-HU" noProof="1">
                <a:solidFill>
                  <a:schemeClr val="tx1">
                    <a:alpha val="70000"/>
                  </a:schemeClr>
                </a:solidFill>
              </a:rPr>
              <a:t>Olcsó</a:t>
            </a:r>
            <a:endParaRPr lang="de-DE" noProof="1">
              <a:solidFill>
                <a:schemeClr val="tx1">
                  <a:alpha val="70000"/>
                </a:schemeClr>
              </a:solidFill>
            </a:endParaRPr>
          </a:p>
          <a:p>
            <a:pPr marL="283210" lvl="1" indent="-285750">
              <a:spcBef>
                <a:spcPts val="1000"/>
              </a:spcBef>
              <a:buClr>
                <a:schemeClr val="accent5">
                  <a:lumMod val="60000"/>
                  <a:lumOff val="40000"/>
                </a:schemeClr>
              </a:buClr>
              <a:buFont typeface="Wingdings" panose="05000000000000000000" pitchFamily="2" charset="2"/>
              <a:buChar char=""/>
            </a:pPr>
            <a:r>
              <a:rPr lang="hu-HU" noProof="1">
                <a:solidFill>
                  <a:schemeClr val="tx1">
                    <a:alpha val="70000"/>
                  </a:schemeClr>
                </a:solidFill>
              </a:rPr>
              <a:t>Széles választék</a:t>
            </a:r>
            <a:endParaRPr lang="de-DE" noProof="1">
              <a:solidFill>
                <a:schemeClr val="tx1">
                  <a:alpha val="70000"/>
                </a:schemeClr>
              </a:solidFill>
            </a:endParaRPr>
          </a:p>
          <a:p>
            <a:pPr marL="283210" lvl="1" indent="-285750">
              <a:spcBef>
                <a:spcPts val="1000"/>
              </a:spcBef>
              <a:buClr>
                <a:schemeClr val="accent5">
                  <a:lumMod val="60000"/>
                  <a:lumOff val="40000"/>
                </a:schemeClr>
              </a:buClr>
              <a:buFont typeface="Wingdings" panose="05000000000000000000" pitchFamily="2" charset="2"/>
              <a:buChar char=""/>
            </a:pPr>
            <a:r>
              <a:rPr lang="hu-HU" noProof="1">
                <a:solidFill>
                  <a:schemeClr val="tx1">
                    <a:alpha val="70000"/>
                  </a:schemeClr>
                </a:solidFill>
              </a:rPr>
              <a:t>Jó minőség</a:t>
            </a:r>
            <a:endParaRPr lang="de-DE" noProof="1">
              <a:solidFill>
                <a:schemeClr val="tx1">
                  <a:alpha val="70000"/>
                </a:schemeClr>
              </a:solidFill>
            </a:endParaRPr>
          </a:p>
          <a:p>
            <a:pPr marL="0" lvl="1">
              <a:spcBef>
                <a:spcPts val="1000"/>
              </a:spcBef>
              <a:buClr>
                <a:schemeClr val="accent5">
                  <a:lumMod val="60000"/>
                  <a:lumOff val="40000"/>
                </a:schemeClr>
              </a:buClr>
            </a:pPr>
            <a:r>
              <a:rPr lang="de-DE" b="1" noProof="1">
                <a:solidFill>
                  <a:schemeClr val="tx1">
                    <a:alpha val="70000"/>
                  </a:schemeClr>
                </a:solidFill>
              </a:rPr>
              <a:t>Contra</a:t>
            </a:r>
          </a:p>
          <a:p>
            <a:pPr marL="285750" lvl="1" indent="-285750">
              <a:spcBef>
                <a:spcPts val="1000"/>
              </a:spcBef>
              <a:buClr>
                <a:schemeClr val="accent5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hu-HU" noProof="1">
                <a:solidFill>
                  <a:schemeClr val="tx1">
                    <a:alpha val="70000"/>
                  </a:schemeClr>
                </a:solidFill>
              </a:rPr>
              <a:t>Nem lehet bármit nézni</a:t>
            </a:r>
          </a:p>
          <a:p>
            <a:pPr marL="285750" lvl="1" indent="-285750">
              <a:spcBef>
                <a:spcPts val="1000"/>
              </a:spcBef>
              <a:buClr>
                <a:schemeClr val="accent5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hu-HU" noProof="1">
                <a:solidFill>
                  <a:schemeClr val="tx1">
                    <a:alpha val="70000"/>
                  </a:schemeClr>
                </a:solidFill>
              </a:rPr>
              <a:t>Időszakos műsor</a:t>
            </a:r>
            <a:endParaRPr lang="de-DE" noProof="1">
              <a:solidFill>
                <a:schemeClr val="tx1">
                  <a:alpha val="7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noProof="1">
              <a:solidFill>
                <a:schemeClr val="tx1">
                  <a:alpha val="70000"/>
                </a:schemeClr>
              </a:solidFill>
            </a:endParaRPr>
          </a:p>
          <a:p>
            <a:endParaRPr lang="de-DE" noProof="1">
              <a:solidFill>
                <a:schemeClr val="tx1">
                  <a:alpha val="70000"/>
                </a:schemeClr>
              </a:solidFill>
            </a:endParaRPr>
          </a:p>
        </p:txBody>
      </p:sp>
      <p:pic>
        <p:nvPicPr>
          <p:cNvPr id="1028" name="Picture 4" descr="Oppenheimer (2023) - IMDb">
            <a:extLst>
              <a:ext uri="{FF2B5EF4-FFF2-40B4-BE49-F238E27FC236}">
                <a16:creationId xmlns:a16="http://schemas.microsoft.com/office/drawing/2014/main" id="{5A2F7A96-7E2A-74D0-D1F1-DEC7C6D19E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613" y="1563135"/>
            <a:ext cx="3194642" cy="4734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Barbie (2023) - Posters — The Movie Database (TMDB)">
            <a:extLst>
              <a:ext uri="{FF2B5EF4-FFF2-40B4-BE49-F238E27FC236}">
                <a16:creationId xmlns:a16="http://schemas.microsoft.com/office/drawing/2014/main" id="{DCA81760-CA6B-EFB4-DF55-39878B6BF2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0745" y="1505598"/>
            <a:ext cx="3194642" cy="4791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1E6C69-A3A6-3F5F-61EB-BAA7A285EF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AAE89C-FF3D-9C57-FD5E-7F0D830709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noProof="1"/>
              <a:t>Mozi</a:t>
            </a:r>
            <a:r>
              <a:rPr lang="de-DE" noProof="1"/>
              <a:t> vs </a:t>
            </a:r>
            <a:r>
              <a:rPr lang="hu-HU" b="1" u="sng" noProof="1"/>
              <a:t>Színház</a:t>
            </a:r>
            <a:r>
              <a:rPr lang="de-DE" noProof="1"/>
              <a:t> Vs </a:t>
            </a:r>
            <a:r>
              <a:rPr lang="hu-HU" noProof="1"/>
              <a:t>otthoni filmnézés</a:t>
            </a:r>
            <a:endParaRPr lang="en-US" altLang="de-DE" noProof="1"/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7B7BD989-83C9-433D-3B01-37AFE0A28E80}"/>
              </a:ext>
            </a:extLst>
          </p:cNvPr>
          <p:cNvSpPr txBox="1"/>
          <p:nvPr/>
        </p:nvSpPr>
        <p:spPr>
          <a:xfrm>
            <a:off x="4498679" y="2190522"/>
            <a:ext cx="3194642" cy="44422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b="1" noProof="1">
                <a:solidFill>
                  <a:schemeClr val="tx1">
                    <a:alpha val="70000"/>
                  </a:schemeClr>
                </a:solidFill>
              </a:rPr>
              <a:t>Színház</a:t>
            </a:r>
            <a:endParaRPr lang="de-DE" b="1" noProof="1">
              <a:solidFill>
                <a:schemeClr val="tx1">
                  <a:alpha val="70000"/>
                </a:schemeClr>
              </a:solidFill>
            </a:endParaRPr>
          </a:p>
          <a:p>
            <a:pPr marL="0" lvl="1">
              <a:spcBef>
                <a:spcPts val="1000"/>
              </a:spcBef>
              <a:buClr>
                <a:schemeClr val="accent5">
                  <a:lumMod val="60000"/>
                  <a:lumOff val="40000"/>
                </a:schemeClr>
              </a:buClr>
            </a:pPr>
            <a:r>
              <a:rPr lang="de-DE" b="1" noProof="1">
                <a:solidFill>
                  <a:schemeClr val="tx1">
                    <a:alpha val="70000"/>
                  </a:schemeClr>
                </a:solidFill>
              </a:rPr>
              <a:t>Pro</a:t>
            </a:r>
          </a:p>
          <a:p>
            <a:pPr marL="283210" lvl="1" indent="-285750">
              <a:spcBef>
                <a:spcPts val="1000"/>
              </a:spcBef>
              <a:buClr>
                <a:schemeClr val="accent5">
                  <a:lumMod val="60000"/>
                  <a:lumOff val="40000"/>
                </a:schemeClr>
              </a:buClr>
              <a:buFont typeface="Wingdings" panose="05000000000000000000" pitchFamily="2" charset="2"/>
              <a:buChar char=""/>
            </a:pPr>
            <a:r>
              <a:rPr lang="hu-HU" noProof="1">
                <a:solidFill>
                  <a:schemeClr val="tx1">
                    <a:alpha val="70000"/>
                  </a:schemeClr>
                </a:solidFill>
              </a:rPr>
              <a:t>Élő előadás</a:t>
            </a:r>
            <a:endParaRPr lang="de-DE" noProof="1">
              <a:solidFill>
                <a:schemeClr val="tx1">
                  <a:alpha val="70000"/>
                </a:schemeClr>
              </a:solidFill>
            </a:endParaRPr>
          </a:p>
          <a:p>
            <a:pPr marL="283210" lvl="1" indent="-285750">
              <a:spcBef>
                <a:spcPts val="1000"/>
              </a:spcBef>
              <a:buClr>
                <a:schemeClr val="accent5">
                  <a:lumMod val="60000"/>
                  <a:lumOff val="40000"/>
                </a:schemeClr>
              </a:buClr>
              <a:buFont typeface="Wingdings" panose="05000000000000000000" pitchFamily="2" charset="2"/>
              <a:buChar char=""/>
            </a:pPr>
            <a:r>
              <a:rPr lang="en-US" altLang="de-DE" noProof="1">
                <a:solidFill>
                  <a:schemeClr val="tx1">
                    <a:alpha val="70000"/>
                  </a:schemeClr>
                </a:solidFill>
              </a:rPr>
              <a:t>Komple</a:t>
            </a:r>
            <a:r>
              <a:rPr lang="hu-HU" altLang="de-DE" noProof="1">
                <a:solidFill>
                  <a:schemeClr val="tx1">
                    <a:alpha val="70000"/>
                  </a:schemeClr>
                </a:solidFill>
              </a:rPr>
              <a:t>x élmény</a:t>
            </a:r>
            <a:endParaRPr lang="de-DE" noProof="1">
              <a:solidFill>
                <a:schemeClr val="tx1">
                  <a:alpha val="70000"/>
                </a:schemeClr>
              </a:solidFill>
            </a:endParaRPr>
          </a:p>
          <a:p>
            <a:pPr marL="283210" lvl="1" indent="-285750">
              <a:spcBef>
                <a:spcPts val="1000"/>
              </a:spcBef>
              <a:buClr>
                <a:schemeClr val="accent5">
                  <a:lumMod val="60000"/>
                  <a:lumOff val="40000"/>
                </a:schemeClr>
              </a:buClr>
              <a:buFont typeface="Wingdings" panose="05000000000000000000" pitchFamily="2" charset="2"/>
              <a:buChar char=""/>
            </a:pPr>
            <a:r>
              <a:rPr lang="hu-HU" noProof="1">
                <a:solidFill>
                  <a:schemeClr val="tx1">
                    <a:alpha val="70000"/>
                  </a:schemeClr>
                </a:solidFill>
              </a:rPr>
              <a:t>Különböző értelmezések</a:t>
            </a:r>
            <a:endParaRPr lang="de-DE" noProof="1">
              <a:solidFill>
                <a:schemeClr val="tx1">
                  <a:alpha val="70000"/>
                </a:schemeClr>
              </a:solidFill>
            </a:endParaRPr>
          </a:p>
          <a:p>
            <a:pPr marL="0" lvl="1">
              <a:spcBef>
                <a:spcPts val="1000"/>
              </a:spcBef>
              <a:buClr>
                <a:schemeClr val="accent5">
                  <a:lumMod val="60000"/>
                  <a:lumOff val="40000"/>
                </a:schemeClr>
              </a:buClr>
            </a:pPr>
            <a:r>
              <a:rPr lang="de-DE" b="1" noProof="1">
                <a:solidFill>
                  <a:schemeClr val="tx1">
                    <a:alpha val="70000"/>
                  </a:schemeClr>
                </a:solidFill>
              </a:rPr>
              <a:t>Contra</a:t>
            </a:r>
          </a:p>
          <a:p>
            <a:pPr marL="285750" lvl="1" indent="-285750">
              <a:spcBef>
                <a:spcPts val="1000"/>
              </a:spcBef>
              <a:buClr>
                <a:schemeClr val="accent5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hu-HU" altLang="hu-HU" noProof="1">
                <a:solidFill>
                  <a:schemeClr val="tx1">
                    <a:alpha val="70000"/>
                  </a:schemeClr>
                </a:solidFill>
              </a:rPr>
              <a:t>Elég drága</a:t>
            </a:r>
            <a:r>
              <a:rPr lang="en-US" altLang="hu-HU" noProof="1">
                <a:solidFill>
                  <a:schemeClr val="tx1">
                    <a:alpha val="70000"/>
                  </a:schemeClr>
                </a:solidFill>
              </a:rPr>
              <a:t> (HU)</a:t>
            </a:r>
          </a:p>
          <a:p>
            <a:pPr marL="285750" lvl="1" indent="-285750">
              <a:spcBef>
                <a:spcPts val="1000"/>
              </a:spcBef>
              <a:buClr>
                <a:schemeClr val="accent5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hu-HU" noProof="1">
                <a:solidFill>
                  <a:schemeClr val="tx1">
                    <a:alpha val="70000"/>
                  </a:schemeClr>
                </a:solidFill>
              </a:rPr>
              <a:t>Limitált ideig lehet cask látni</a:t>
            </a:r>
          </a:p>
          <a:p>
            <a:pPr marL="285750" lvl="1" indent="-285750">
              <a:spcBef>
                <a:spcPts val="1000"/>
              </a:spcBef>
              <a:buClr>
                <a:schemeClr val="accent5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hu-HU" noProof="1">
                <a:solidFill>
                  <a:schemeClr val="tx1">
                    <a:alpha val="70000"/>
                  </a:schemeClr>
                </a:solidFill>
              </a:rPr>
              <a:t>Szünetet tartanak</a:t>
            </a:r>
            <a:endParaRPr lang="de-DE" noProof="1">
              <a:solidFill>
                <a:schemeClr val="tx1">
                  <a:alpha val="7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noProof="1">
              <a:solidFill>
                <a:schemeClr val="tx1">
                  <a:alpha val="70000"/>
                </a:schemeClr>
              </a:solidFill>
            </a:endParaRPr>
          </a:p>
          <a:p>
            <a:endParaRPr lang="de-DE" noProof="1">
              <a:solidFill>
                <a:schemeClr val="tx1">
                  <a:alpha val="70000"/>
                </a:schemeClr>
              </a:solidFill>
            </a:endParaRPr>
          </a:p>
        </p:txBody>
      </p:sp>
      <p:pic>
        <p:nvPicPr>
          <p:cNvPr id="4098" name="Picture 2" descr="National Theatre Live: Hamlet | Official Website | In Cinemas 22 January  2026">
            <a:extLst>
              <a:ext uri="{FF2B5EF4-FFF2-40B4-BE49-F238E27FC236}">
                <a16:creationId xmlns:a16="http://schemas.microsoft.com/office/drawing/2014/main" id="{D6E5DAB8-8514-3561-7156-C2594B601B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437" y="1608937"/>
            <a:ext cx="3122163" cy="4688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National Theatre Live: Antigone (Video 2012) - IMDb">
            <a:extLst>
              <a:ext uri="{FF2B5EF4-FFF2-40B4-BE49-F238E27FC236}">
                <a16:creationId xmlns:a16="http://schemas.microsoft.com/office/drawing/2014/main" id="{E65D0CAC-026F-70B9-7459-3161E53B45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9865" y="1608936"/>
            <a:ext cx="3141698" cy="4688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463690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F667E6-A1B5-2EDA-E2FB-200E38FC38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08A765-4C6E-28C9-4D7D-DC060D8CD2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noProof="1"/>
              <a:t>Mozi</a:t>
            </a:r>
            <a:r>
              <a:rPr lang="de-DE" noProof="1"/>
              <a:t> vs </a:t>
            </a:r>
            <a:r>
              <a:rPr lang="hu-HU" noProof="1"/>
              <a:t>Színház</a:t>
            </a:r>
            <a:r>
              <a:rPr lang="de-DE" noProof="1"/>
              <a:t> Vs </a:t>
            </a:r>
            <a:r>
              <a:rPr lang="hu-HU" b="1" u="sng" noProof="1"/>
              <a:t>otthoni filmnézés</a:t>
            </a:r>
            <a:endParaRPr lang="en-US" altLang="de-DE" b="1" u="sng" noProof="1"/>
          </a:p>
        </p:txBody>
      </p:sp>
      <p:sp>
        <p:nvSpPr>
          <p:cNvPr id="11" name="Szövegdoboz 10">
            <a:extLst>
              <a:ext uri="{FF2B5EF4-FFF2-40B4-BE49-F238E27FC236}">
                <a16:creationId xmlns:a16="http://schemas.microsoft.com/office/drawing/2014/main" id="{8ABEAD37-0CE2-ADE5-51A1-AD23846704F9}"/>
              </a:ext>
            </a:extLst>
          </p:cNvPr>
          <p:cNvSpPr txBox="1"/>
          <p:nvPr/>
        </p:nvSpPr>
        <p:spPr>
          <a:xfrm>
            <a:off x="4498679" y="2320752"/>
            <a:ext cx="3194642" cy="37600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b="1" noProof="1">
                <a:solidFill>
                  <a:schemeClr val="tx1">
                    <a:alpha val="70000"/>
                  </a:schemeClr>
                </a:solidFill>
              </a:rPr>
              <a:t>Filmnézés otthon</a:t>
            </a:r>
            <a:endParaRPr lang="de-DE" b="1" noProof="1">
              <a:solidFill>
                <a:schemeClr val="tx1">
                  <a:alpha val="70000"/>
                </a:schemeClr>
              </a:solidFill>
            </a:endParaRPr>
          </a:p>
          <a:p>
            <a:pPr marL="0" lvl="1">
              <a:spcBef>
                <a:spcPts val="1000"/>
              </a:spcBef>
              <a:buClr>
                <a:schemeClr val="accent5">
                  <a:lumMod val="60000"/>
                  <a:lumOff val="40000"/>
                </a:schemeClr>
              </a:buClr>
            </a:pPr>
            <a:r>
              <a:rPr lang="de-DE" b="1" noProof="1">
                <a:solidFill>
                  <a:schemeClr val="tx1">
                    <a:alpha val="70000"/>
                  </a:schemeClr>
                </a:solidFill>
              </a:rPr>
              <a:t>Pro</a:t>
            </a:r>
          </a:p>
          <a:p>
            <a:pPr marL="283210" lvl="1" indent="-285750">
              <a:spcBef>
                <a:spcPts val="1000"/>
              </a:spcBef>
              <a:buClr>
                <a:schemeClr val="accent5">
                  <a:lumMod val="60000"/>
                  <a:lumOff val="40000"/>
                </a:schemeClr>
              </a:buClr>
              <a:buFont typeface="Wingdings" panose="05000000000000000000" pitchFamily="2" charset="2"/>
              <a:buChar char=""/>
            </a:pPr>
            <a:r>
              <a:rPr lang="hu-HU" noProof="1">
                <a:solidFill>
                  <a:schemeClr val="tx1">
                    <a:alpha val="70000"/>
                  </a:schemeClr>
                </a:solidFill>
              </a:rPr>
              <a:t>Majdhogynem ingyen van</a:t>
            </a:r>
          </a:p>
          <a:p>
            <a:pPr marL="283210" lvl="1" indent="-285750">
              <a:spcBef>
                <a:spcPts val="1000"/>
              </a:spcBef>
              <a:buClr>
                <a:schemeClr val="accent5">
                  <a:lumMod val="60000"/>
                  <a:lumOff val="40000"/>
                </a:schemeClr>
              </a:buClr>
              <a:buFont typeface="Wingdings" panose="05000000000000000000" pitchFamily="2" charset="2"/>
              <a:buChar char=""/>
            </a:pPr>
            <a:r>
              <a:rPr lang="hu-HU" noProof="1">
                <a:solidFill>
                  <a:schemeClr val="tx1">
                    <a:alpha val="70000"/>
                  </a:schemeClr>
                </a:solidFill>
              </a:rPr>
              <a:t>Komfortosabb</a:t>
            </a:r>
          </a:p>
          <a:p>
            <a:pPr marL="283210" lvl="1" indent="-285750">
              <a:spcBef>
                <a:spcPts val="1000"/>
              </a:spcBef>
              <a:buClr>
                <a:schemeClr val="accent5">
                  <a:lumMod val="60000"/>
                  <a:lumOff val="40000"/>
                </a:schemeClr>
              </a:buClr>
              <a:buFont typeface="Wingdings" panose="05000000000000000000" pitchFamily="2" charset="2"/>
              <a:buChar char=""/>
            </a:pPr>
            <a:r>
              <a:rPr lang="hu-HU" noProof="1">
                <a:solidFill>
                  <a:schemeClr val="tx1">
                    <a:alpha val="70000"/>
                  </a:schemeClr>
                </a:solidFill>
              </a:rPr>
              <a:t>Sorozatok</a:t>
            </a:r>
            <a:endParaRPr lang="de-DE" noProof="1">
              <a:solidFill>
                <a:schemeClr val="tx1">
                  <a:alpha val="70000"/>
                </a:schemeClr>
              </a:solidFill>
            </a:endParaRPr>
          </a:p>
          <a:p>
            <a:pPr marL="0" lvl="1">
              <a:spcBef>
                <a:spcPts val="1000"/>
              </a:spcBef>
              <a:buClr>
                <a:schemeClr val="accent5">
                  <a:lumMod val="60000"/>
                  <a:lumOff val="40000"/>
                </a:schemeClr>
              </a:buClr>
            </a:pPr>
            <a:r>
              <a:rPr lang="de-DE" b="1" noProof="1">
                <a:solidFill>
                  <a:schemeClr val="tx1">
                    <a:alpha val="70000"/>
                  </a:schemeClr>
                </a:solidFill>
              </a:rPr>
              <a:t>Contra</a:t>
            </a:r>
          </a:p>
          <a:p>
            <a:pPr marL="285750" lvl="1" indent="-285750">
              <a:spcBef>
                <a:spcPts val="1000"/>
              </a:spcBef>
              <a:buClr>
                <a:schemeClr val="accent5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hu-HU" noProof="1">
                <a:solidFill>
                  <a:schemeClr val="tx1">
                    <a:alpha val="70000"/>
                  </a:schemeClr>
                </a:solidFill>
              </a:rPr>
              <a:t>Addiktív</a:t>
            </a:r>
          </a:p>
          <a:p>
            <a:pPr marL="285750" lvl="1" indent="-285750">
              <a:spcBef>
                <a:spcPts val="1000"/>
              </a:spcBef>
              <a:buClr>
                <a:schemeClr val="accent5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hu-HU" noProof="1">
                <a:solidFill>
                  <a:schemeClr val="tx1">
                    <a:alpha val="70000"/>
                  </a:schemeClr>
                </a:solidFill>
              </a:rPr>
              <a:t>Egyedül vagy</a:t>
            </a:r>
            <a:endParaRPr lang="de-DE" noProof="1">
              <a:solidFill>
                <a:schemeClr val="tx1">
                  <a:alpha val="7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noProof="1">
              <a:solidFill>
                <a:schemeClr val="tx1">
                  <a:alpha val="70000"/>
                </a:schemeClr>
              </a:solidFill>
            </a:endParaRPr>
          </a:p>
          <a:p>
            <a:endParaRPr lang="de-DE" noProof="1">
              <a:solidFill>
                <a:schemeClr val="tx1">
                  <a:alpha val="70000"/>
                </a:schemeClr>
              </a:solidFill>
            </a:endParaRPr>
          </a:p>
        </p:txBody>
      </p:sp>
      <p:pic>
        <p:nvPicPr>
          <p:cNvPr id="2050" name="Picture 2" descr="The Dark Knight (2008) - IMDb">
            <a:extLst>
              <a:ext uri="{FF2B5EF4-FFF2-40B4-BE49-F238E27FC236}">
                <a16:creationId xmlns:a16="http://schemas.microsoft.com/office/drawing/2014/main" id="{1B24A594-D3F5-B2B4-1741-7CAB1E49A2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857" y="1566380"/>
            <a:ext cx="3194643" cy="4731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The Lord of the Rings: The Return of the King (2003) - IMDb">
            <a:extLst>
              <a:ext uri="{FF2B5EF4-FFF2-40B4-BE49-F238E27FC236}">
                <a16:creationId xmlns:a16="http://schemas.microsoft.com/office/drawing/2014/main" id="{4C9ABA62-D063-AB90-7216-AD8D5F06C0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2500" y="1566380"/>
            <a:ext cx="3194643" cy="4731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133669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5" name="Rectangle 2054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noProof="1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984750" y="1011237"/>
            <a:ext cx="6120000" cy="860400"/>
          </a:xfr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hu-HU" noProof="1"/>
              <a:t>Mi a színháZ</a:t>
            </a:r>
            <a:r>
              <a:rPr lang="de-DE" noProof="1"/>
              <a:t>?</a:t>
            </a:r>
          </a:p>
        </p:txBody>
      </p:sp>
      <p:cxnSp>
        <p:nvCxnSpPr>
          <p:cNvPr id="2057" name="Straight Connector 2056"/>
          <p:cNvCxnSpPr>
            <a:cxnSpLocks noGrp="1" noRot="1" noChangeAspect="1" noMove="1" noResize="1" noEditPoints="1" noAdjustHandles="1" noChangeArrowheads="1" noChangeShapeType="1"/>
          </p:cNvCxnSpPr>
          <p:nvPr/>
        </p:nvCxnSpPr>
        <p:spPr>
          <a:xfrm>
            <a:off x="7774750" y="2310207"/>
            <a:ext cx="540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ontent Placeholder 14"/>
          <p:cNvSpPr>
            <a:spLocks noGrp="1"/>
          </p:cNvSpPr>
          <p:nvPr>
            <p:ph idx="1"/>
          </p:nvPr>
        </p:nvSpPr>
        <p:spPr>
          <a:xfrm>
            <a:off x="6414256" y="2748778"/>
            <a:ext cx="6121400" cy="3009899"/>
          </a:xfrm>
        </p:spPr>
        <p:txBody>
          <a:bodyPr vert="horz" lIns="0" tIns="0" rIns="0" bIns="0" rtlCol="0" anchor="t" anchorCtr="0">
            <a:normAutofit/>
          </a:bodyPr>
          <a:lstStyle/>
          <a:p>
            <a:pPr>
              <a:lnSpc>
                <a:spcPct val="125000"/>
              </a:lnSpc>
            </a:pPr>
            <a:r>
              <a:rPr lang="hu-HU" sz="2000" noProof="1"/>
              <a:t>Alulértékelt</a:t>
            </a:r>
          </a:p>
          <a:p>
            <a:pPr>
              <a:lnSpc>
                <a:spcPct val="125000"/>
              </a:lnSpc>
            </a:pPr>
            <a:endParaRPr lang="hu-HU" sz="2000" noProof="1"/>
          </a:p>
          <a:p>
            <a:pPr>
              <a:lnSpc>
                <a:spcPct val="125000"/>
              </a:lnSpc>
            </a:pPr>
            <a:r>
              <a:rPr lang="hu-HU" sz="2000" noProof="1"/>
              <a:t>„Sznob”</a:t>
            </a:r>
          </a:p>
          <a:p>
            <a:pPr>
              <a:lnSpc>
                <a:spcPct val="125000"/>
              </a:lnSpc>
            </a:pPr>
            <a:endParaRPr lang="hu-HU" sz="2000" noProof="1"/>
          </a:p>
          <a:p>
            <a:pPr>
              <a:lnSpc>
                <a:spcPct val="125000"/>
              </a:lnSpc>
            </a:pPr>
            <a:r>
              <a:rPr lang="hu-HU" sz="2000" noProof="1"/>
              <a:t>Munkateremtő</a:t>
            </a:r>
          </a:p>
          <a:p>
            <a:pPr>
              <a:lnSpc>
                <a:spcPct val="125000"/>
              </a:lnSpc>
            </a:pPr>
            <a:endParaRPr lang="hu-HU" sz="2000" noProof="1"/>
          </a:p>
          <a:p>
            <a:pPr>
              <a:lnSpc>
                <a:spcPct val="125000"/>
              </a:lnSpc>
            </a:pPr>
            <a:endParaRPr lang="de-DE" sz="2000" noProof="1"/>
          </a:p>
        </p:txBody>
      </p:sp>
      <p:pic>
        <p:nvPicPr>
          <p:cNvPr id="3078" name="Picture 6" descr="Good Omens star Michael Sheen reveals he rejected another role on show (The  One Show BBC)">
            <a:extLst>
              <a:ext uri="{FF2B5EF4-FFF2-40B4-BE49-F238E27FC236}">
                <a16:creationId xmlns:a16="http://schemas.microsoft.com/office/drawing/2014/main" id="{A99BAC56-6024-707F-6BAC-6A06BE1C2C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28704"/>
            <a:ext cx="5555226" cy="3129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Review: Benedict Cumberbatch in 'Hamlet' - The New York Times">
            <a:extLst>
              <a:ext uri="{FF2B5EF4-FFF2-40B4-BE49-F238E27FC236}">
                <a16:creationId xmlns:a16="http://schemas.microsoft.com/office/drawing/2014/main" id="{17D8B9F9-6B65-AB9E-EC48-7AB794EA65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7"/>
            <a:ext cx="5555225" cy="3705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33" name="Rectangle 5132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080000" y="540033"/>
            <a:ext cx="4426782" cy="1331604"/>
          </a:xfrm>
        </p:spPr>
        <p:txBody>
          <a:bodyPr vert="horz" lIns="0" tIns="0" rIns="0" bIns="0" rtlCol="0" anchor="b" anchorCtr="0">
            <a:normAutofit/>
          </a:bodyPr>
          <a:lstStyle/>
          <a:p>
            <a:pPr algn="ctr"/>
            <a:r>
              <a:rPr lang="hu-HU" dirty="0"/>
              <a:t>Az én 4 kedvenc filmem</a:t>
            </a:r>
            <a:endParaRPr lang="en-US" dirty="0"/>
          </a:p>
        </p:txBody>
      </p:sp>
      <p:cxnSp>
        <p:nvCxnSpPr>
          <p:cNvPr id="5135" name="Straight Connector 5134"/>
          <p:cNvCxnSpPr>
            <a:cxnSpLocks noGrp="1" noRot="1" noChangeAspect="1" noMove="1" noResize="1" noEditPoints="1" noAdjustHandles="1" noChangeArrowheads="1" noChangeShapeType="1"/>
          </p:cNvCxnSpPr>
          <p:nvPr/>
        </p:nvCxnSpPr>
        <p:spPr>
          <a:xfrm>
            <a:off x="3023391" y="2310207"/>
            <a:ext cx="540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79685" y="2659477"/>
            <a:ext cx="5772420" cy="3776632"/>
          </a:xfrm>
        </p:spPr>
        <p:txBody>
          <a:bodyPr vert="horz" lIns="0" tIns="0" rIns="0" bIns="0" rtlCol="0" anchor="t" anchorCtr="0">
            <a:normAutofit fontScale="70000" lnSpcReduction="20000"/>
          </a:bodyPr>
          <a:lstStyle/>
          <a:p>
            <a:r>
              <a:rPr lang="hu-HU" b="1" dirty="0"/>
              <a:t>Száll a kakukk a fészkére</a:t>
            </a:r>
            <a:r>
              <a:rPr lang="en-US" b="1" dirty="0"/>
              <a:t> </a:t>
            </a:r>
            <a:r>
              <a:rPr lang="hu-HU" b="1" dirty="0"/>
              <a:t>(</a:t>
            </a:r>
            <a:r>
              <a:rPr lang="en-US" b="1" dirty="0"/>
              <a:t>1975</a:t>
            </a:r>
            <a:r>
              <a:rPr lang="hu-HU" b="1" dirty="0"/>
              <a:t>)</a:t>
            </a:r>
            <a:r>
              <a:rPr lang="en-US" b="1" dirty="0"/>
              <a:t> </a:t>
            </a:r>
            <a:r>
              <a:rPr lang="hu-HU" dirty="0"/>
              <a:t>A film piti bűnöző életét követi, akinek jobb ötletnek tűnt őrültnek tettetnie magát, hogy kikerülje a börtönt, viszont a szadista dolgozók benn tartják a rendszerben, ahonnan épen nem szabadulhat.</a:t>
            </a:r>
            <a:endParaRPr lang="en-US" dirty="0"/>
          </a:p>
          <a:p>
            <a:r>
              <a:rPr lang="en-US" b="1" dirty="0"/>
              <a:t>Trainspotting </a:t>
            </a:r>
            <a:r>
              <a:rPr lang="hu-HU" b="1" dirty="0"/>
              <a:t>(</a:t>
            </a:r>
            <a:r>
              <a:rPr lang="en-US" b="1" dirty="0"/>
              <a:t>1996</a:t>
            </a:r>
            <a:r>
              <a:rPr lang="hu-HU" b="1" dirty="0"/>
              <a:t>)</a:t>
            </a:r>
            <a:r>
              <a:rPr lang="en-US" b="1" dirty="0"/>
              <a:t> </a:t>
            </a:r>
            <a:r>
              <a:rPr lang="hu-HU" b="1" dirty="0"/>
              <a:t> </a:t>
            </a:r>
            <a:r>
              <a:rPr lang="hu-HU" dirty="0"/>
              <a:t>Egy drogfüggő életét mutatja be, ahogy végigmegy a skót valóság szintjein, bemutatva számtalan sorsot és küzdelmet.</a:t>
            </a:r>
          </a:p>
          <a:p>
            <a:r>
              <a:rPr lang="hu-HU" dirty="0"/>
              <a:t> </a:t>
            </a:r>
            <a:r>
              <a:rPr lang="hu-HU" b="1" dirty="0"/>
              <a:t>Mechanikus narancs</a:t>
            </a:r>
            <a:r>
              <a:rPr lang="en-US" b="1" dirty="0"/>
              <a:t> </a:t>
            </a:r>
            <a:r>
              <a:rPr lang="hu-HU" b="1" dirty="0"/>
              <a:t>(</a:t>
            </a:r>
            <a:r>
              <a:rPr lang="en-US" b="1" dirty="0"/>
              <a:t>1971</a:t>
            </a:r>
            <a:r>
              <a:rPr lang="hu-HU" b="1" dirty="0"/>
              <a:t>)</a:t>
            </a:r>
            <a:r>
              <a:rPr lang="en-US" b="1" dirty="0"/>
              <a:t> </a:t>
            </a:r>
            <a:r>
              <a:rPr lang="hu-HU" dirty="0"/>
              <a:t>A film az azonos című könyv adaptációja, ami kimagasló kreativitással jeleníti meg a szinte elképzelhetetlen jeleneteket, és egy olyan világot jelenít meg, amit még könyvben sem lehetne jobban ábrázolni.</a:t>
            </a:r>
          </a:p>
          <a:p>
            <a:r>
              <a:rPr lang="hu-HU" dirty="0"/>
              <a:t> </a:t>
            </a:r>
            <a:r>
              <a:rPr lang="hu-HU" b="1" dirty="0"/>
              <a:t>Adaptáció</a:t>
            </a:r>
            <a:r>
              <a:rPr lang="en-US" b="1" dirty="0"/>
              <a:t>. </a:t>
            </a:r>
            <a:r>
              <a:rPr lang="hu-HU" b="1" dirty="0"/>
              <a:t>(</a:t>
            </a:r>
            <a:r>
              <a:rPr lang="en-US" b="1" dirty="0"/>
              <a:t>2002</a:t>
            </a:r>
            <a:r>
              <a:rPr lang="hu-HU" b="1" dirty="0"/>
              <a:t>)</a:t>
            </a:r>
            <a:r>
              <a:rPr lang="en-US" dirty="0"/>
              <a:t> </a:t>
            </a:r>
            <a:r>
              <a:rPr lang="hu-HU" dirty="0"/>
              <a:t>Nem egy adaptáció, bár ebben a kategóriában nyert BAFTA-t. Egy karrierje lejtőjén haladó dramaturg próbál vászonra vinni egy reménytelen ponyvát, ám a szereplők lázadnak</a:t>
            </a:r>
            <a:r>
              <a:rPr lang="en-US" dirty="0"/>
              <a:t>.</a:t>
            </a:r>
          </a:p>
        </p:txBody>
      </p:sp>
      <p:sp>
        <p:nvSpPr>
          <p:cNvPr id="5137" name="Rectangle 5136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6654794" y="0"/>
            <a:ext cx="5537206" cy="6858000"/>
          </a:xfrm>
          <a:prstGeom prst="rect">
            <a:avLst/>
          </a:prstGeom>
          <a:solidFill>
            <a:schemeClr val="bg1">
              <a:alpha val="2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alpha val="20000"/>
                </a:schemeClr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0385" y="97790"/>
            <a:ext cx="2149475" cy="319595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26600" y="144780"/>
            <a:ext cx="2122805" cy="314896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91040" y="3429000"/>
            <a:ext cx="2158365" cy="32385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15785" y="3560445"/>
            <a:ext cx="2124075" cy="3108325"/>
          </a:xfrm>
          <a:prstGeom prst="rect">
            <a:avLst/>
          </a:prstGeom>
        </p:spPr>
      </p:pic>
    </p:spTree>
  </p:cSld>
  <p:clrMapOvr>
    <a:masterClrMapping/>
  </p:clrMapOvr>
  <p:transition spd="slow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/>
          <p:cNvSpPr>
            <a:spLocks noGrp="1"/>
          </p:cNvSpPr>
          <p:nvPr>
            <p:ph type="title"/>
          </p:nvPr>
        </p:nvSpPr>
        <p:spPr>
          <a:xfrm>
            <a:off x="91430" y="497780"/>
            <a:ext cx="5486400" cy="1371600"/>
          </a:xfrm>
        </p:spPr>
        <p:txBody>
          <a:bodyPr/>
          <a:lstStyle/>
          <a:p>
            <a:r>
              <a:rPr lang="hu-HU" altLang="de-DE" noProof="1"/>
              <a:t>Összefoglalva</a:t>
            </a:r>
            <a:endParaRPr lang="en-US" altLang="de-DE" noProof="1"/>
          </a:p>
        </p:txBody>
      </p:sp>
      <p:sp>
        <p:nvSpPr>
          <p:cNvPr id="13" name="Content Placeholder 12"/>
          <p:cNvSpPr>
            <a:spLocks noGrp="1"/>
          </p:cNvSpPr>
          <p:nvPr>
            <p:ph idx="1"/>
          </p:nvPr>
        </p:nvSpPr>
        <p:spPr>
          <a:xfrm>
            <a:off x="320674" y="2759076"/>
            <a:ext cx="5486399" cy="3009899"/>
          </a:xfrm>
        </p:spPr>
        <p:txBody>
          <a:bodyPr/>
          <a:lstStyle/>
          <a:p>
            <a:r>
              <a:rPr lang="hu-HU" noProof="1"/>
              <a:t>Mindkettő lehet magaskulturális élmény.</a:t>
            </a:r>
          </a:p>
          <a:p>
            <a:r>
              <a:rPr lang="hu-HU" noProof="1"/>
              <a:t>A Mozival főleg a külföldi alkotókat tudjuk támogatni, a színházzal viszont főleg hazai alkotókat támogatunk.</a:t>
            </a:r>
          </a:p>
          <a:p>
            <a:r>
              <a:rPr lang="hu-HU" noProof="1"/>
              <a:t>A színházban sokszor egy már jól ismert történet újra elmesélésének lehetünk szemtanúi. Még a Moziban egy új történetet ismerünk meg.</a:t>
            </a:r>
          </a:p>
          <a:p>
            <a:endParaRPr lang="hu-HU" noProof="1"/>
          </a:p>
          <a:p>
            <a:pPr marL="0" indent="0">
              <a:buNone/>
            </a:pPr>
            <a:endParaRPr lang="hu-HU" noProof="1"/>
          </a:p>
          <a:p>
            <a:endParaRPr lang="hu-HU" noProof="1"/>
          </a:p>
          <a:p>
            <a:endParaRPr lang="hu-HU" noProof="1"/>
          </a:p>
          <a:p>
            <a:endParaRPr lang="hu-HU" noProof="1"/>
          </a:p>
          <a:p>
            <a:endParaRPr lang="hu-HU" noProof="1"/>
          </a:p>
          <a:p>
            <a:endParaRPr lang="hu-HU" noProof="1"/>
          </a:p>
          <a:p>
            <a:endParaRPr lang="hu-HU" noProof="1"/>
          </a:p>
          <a:p>
            <a:endParaRPr lang="hu-HU" noProof="1"/>
          </a:p>
          <a:p>
            <a:endParaRPr lang="hu-HU" noProof="1"/>
          </a:p>
          <a:p>
            <a:endParaRPr lang="hu-HU" noProof="1"/>
          </a:p>
          <a:p>
            <a:endParaRPr lang="hu-HU" noProof="1"/>
          </a:p>
          <a:p>
            <a:endParaRPr lang="hu-HU" noProof="1"/>
          </a:p>
          <a:p>
            <a:endParaRPr lang="hu-HU" noProof="1"/>
          </a:p>
          <a:p>
            <a:endParaRPr lang="hu-HU" noProof="1"/>
          </a:p>
          <a:p>
            <a:endParaRPr lang="hu-HU" noProof="1"/>
          </a:p>
          <a:p>
            <a:endParaRPr lang="hu-HU" noProof="1"/>
          </a:p>
          <a:p>
            <a:endParaRPr lang="hu-HU" noProof="1"/>
          </a:p>
          <a:p>
            <a:endParaRPr lang="hu-HU" noProof="1"/>
          </a:p>
          <a:p>
            <a:endParaRPr lang="hu-HU" noProof="1"/>
          </a:p>
          <a:p>
            <a:endParaRPr lang="hu-HU" noProof="1"/>
          </a:p>
          <a:p>
            <a:endParaRPr lang="hu-HU" noProof="1"/>
          </a:p>
          <a:p>
            <a:endParaRPr lang="hu-HU" noProof="1"/>
          </a:p>
          <a:p>
            <a:endParaRPr lang="hu-HU" noProof="1"/>
          </a:p>
          <a:p>
            <a:endParaRPr lang="hu-HU" noProof="1"/>
          </a:p>
          <a:p>
            <a:endParaRPr lang="hu-HU" noProof="1"/>
          </a:p>
          <a:p>
            <a:endParaRPr lang="hu-HU" noProof="1"/>
          </a:p>
          <a:p>
            <a:pPr marL="0" indent="0">
              <a:buNone/>
            </a:pPr>
            <a:endParaRPr lang="hu-HU" noProof="1"/>
          </a:p>
          <a:p>
            <a:endParaRPr lang="hu-HU" noProof="1"/>
          </a:p>
          <a:p>
            <a:endParaRPr lang="hu-HU" noProof="1"/>
          </a:p>
          <a:p>
            <a:endParaRPr lang="hu-HU" noProof="1"/>
          </a:p>
          <a:p>
            <a:endParaRPr lang="hu-HU" noProof="1"/>
          </a:p>
          <a:p>
            <a:endParaRPr lang="hu-HU" noProof="1"/>
          </a:p>
          <a:p>
            <a:endParaRPr lang="hu-HU" noProof="1"/>
          </a:p>
          <a:p>
            <a:endParaRPr lang="hu-HU" noProof="1"/>
          </a:p>
          <a:p>
            <a:endParaRPr lang="hu-HU" noProof="1"/>
          </a:p>
          <a:p>
            <a:endParaRPr lang="hu-HU" noProof="1"/>
          </a:p>
          <a:p>
            <a:endParaRPr lang="hu-HU" noProof="1"/>
          </a:p>
          <a:p>
            <a:endParaRPr lang="hu-HU" noProof="1"/>
          </a:p>
          <a:p>
            <a:endParaRPr lang="hu-HU" noProof="1"/>
          </a:p>
          <a:p>
            <a:endParaRPr lang="hu-HU" noProof="1"/>
          </a:p>
          <a:p>
            <a:endParaRPr lang="hu-HU" noProof="1"/>
          </a:p>
          <a:p>
            <a:endParaRPr lang="hu-HU" noProof="1"/>
          </a:p>
          <a:p>
            <a:endParaRPr lang="hu-HU" noProof="1"/>
          </a:p>
          <a:p>
            <a:endParaRPr lang="hu-HU" noProof="1"/>
          </a:p>
          <a:p>
            <a:endParaRPr lang="hu-HU" noProof="1"/>
          </a:p>
          <a:p>
            <a:endParaRPr lang="hu-HU" noProof="1"/>
          </a:p>
          <a:p>
            <a:endParaRPr lang="hu-HU" noProof="1"/>
          </a:p>
          <a:p>
            <a:endParaRPr lang="hu-HU" noProof="1"/>
          </a:p>
          <a:p>
            <a:endParaRPr lang="hu-HU" noProof="1"/>
          </a:p>
          <a:p>
            <a:endParaRPr lang="hu-HU" noProof="1"/>
          </a:p>
          <a:p>
            <a:endParaRPr lang="hu-HU" noProof="1"/>
          </a:p>
          <a:p>
            <a:endParaRPr lang="de-DE" noProof="1"/>
          </a:p>
        </p:txBody>
      </p:sp>
      <p:pic>
        <p:nvPicPr>
          <p:cNvPr id="5124" name="Picture 4" descr="Whats On at Alexandra Palace Theatre">
            <a:extLst>
              <a:ext uri="{FF2B5EF4-FFF2-40B4-BE49-F238E27FC236}">
                <a16:creationId xmlns:a16="http://schemas.microsoft.com/office/drawing/2014/main" id="{6192E918-3A45-35AE-2EF8-1B91450A29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4835" y="3165986"/>
            <a:ext cx="5537165" cy="3692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Art+ Cinema - Budapest - Art-Mozi Egyesület">
            <a:extLst>
              <a:ext uri="{FF2B5EF4-FFF2-40B4-BE49-F238E27FC236}">
                <a16:creationId xmlns:a16="http://schemas.microsoft.com/office/drawing/2014/main" id="{5697AB35-28C2-C4DB-140D-678A67D6AE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4835" y="-524318"/>
            <a:ext cx="5537165" cy="3690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Apertúra Magazin | Ha sok a vér, sokat ér – Éjjeli féreg">
            <a:extLst>
              <a:ext uri="{FF2B5EF4-FFF2-40B4-BE49-F238E27FC236}">
                <a16:creationId xmlns:a16="http://schemas.microsoft.com/office/drawing/2014/main" id="{F15ED294-8802-9420-250C-9963CA59C5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" b="18052"/>
          <a:stretch>
            <a:fillRect/>
          </a:stretch>
        </p:blipFill>
        <p:spPr bwMode="auto">
          <a:xfrm>
            <a:off x="0" y="863180"/>
            <a:ext cx="12192000" cy="5994820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5" name="Téglalap: átellenes sarkain levágva 4"/>
          <p:cNvSpPr/>
          <p:nvPr/>
        </p:nvSpPr>
        <p:spPr>
          <a:xfrm>
            <a:off x="3036000" y="-685800"/>
            <a:ext cx="6120000" cy="137160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lIns="0" tIns="0" rIns="0" bIns="0" rtlCol="0" anchor="b" anchorCtr="0">
            <a:normAutofit/>
          </a:bodyPr>
          <a:lstStyle/>
          <a:p>
            <a:pPr algn="ctr">
              <a:spcBef>
                <a:spcPct val="0"/>
              </a:spcBef>
              <a:spcAft>
                <a:spcPts val="600"/>
              </a:spcAft>
            </a:pPr>
            <a:r>
              <a:rPr lang="en-US" sz="2800" b="1" kern="1200" cap="all" spc="400" baseline="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Köszönöm</a:t>
            </a:r>
            <a:r>
              <a:rPr lang="en-US" sz="2800" b="1" kern="1200" cap="all" spc="400" baseline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a </a:t>
            </a:r>
            <a:r>
              <a:rPr lang="en-US" sz="2800" b="1" kern="1200" cap="all" spc="400" baseline="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figyelmet</a:t>
            </a:r>
            <a:r>
              <a:rPr lang="hu-HU" sz="2800" b="1" kern="1200" cap="all" spc="400" baseline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!</a:t>
            </a:r>
            <a:endParaRPr lang="en-US" sz="2800" b="1" kern="1200" cap="all" spc="400" baseline="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89" name="Rectangle 3088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663910" y="540033"/>
            <a:ext cx="4426782" cy="1331604"/>
          </a:xfr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hu-HU" noProof="1"/>
              <a:t>Források</a:t>
            </a:r>
            <a:endParaRPr lang="en-US" noProof="1"/>
          </a:p>
        </p:txBody>
      </p:sp>
      <p:pic>
        <p:nvPicPr>
          <p:cNvPr id="3082" name="Picture 10" descr="Munkaügyek (TV Series 2012–2017) - IMD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8700" y="540033"/>
            <a:ext cx="1927800" cy="275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Brooklyn Nine-Nine - Season 1 [Alemania] [DVD]: Amazon.es: Samberg, Andy,  Braugher, Andre, Fumero, Melissa, Crews, Terry, Truglio, Joe Leo, Beatriz,  Stephanie, Peretti, Chelsea, Holland, Dean, Samberg, Andy, Braugher, Andre:  Películas y TV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83415" y="540033"/>
            <a:ext cx="1941570" cy="275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091" name="Straight Connector 3090"/>
          <p:cNvCxnSpPr>
            <a:cxnSpLocks noGrp="1" noRot="1" noChangeAspect="1" noMove="1" noResize="1" noEditPoints="1" noAdjustHandles="1" noChangeArrowheads="1" noChangeShapeType="1"/>
          </p:cNvCxnSpPr>
          <p:nvPr/>
        </p:nvCxnSpPr>
        <p:spPr>
          <a:xfrm>
            <a:off x="8607300" y="2310207"/>
            <a:ext cx="540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artalom helye 3"/>
          <p:cNvSpPr>
            <a:spLocks noGrp="1"/>
          </p:cNvSpPr>
          <p:nvPr>
            <p:ph idx="1"/>
          </p:nvPr>
        </p:nvSpPr>
        <p:spPr>
          <a:xfrm>
            <a:off x="6645276" y="2759076"/>
            <a:ext cx="4460874" cy="3009899"/>
          </a:xfrm>
        </p:spPr>
        <p:txBody>
          <a:bodyPr vert="horz" lIns="0" tIns="0" rIns="0" bIns="0" rtlCol="0" anchor="t" anchorCtr="0">
            <a:normAutofit fontScale="92500" lnSpcReduction="20000"/>
          </a:bodyPr>
          <a:lstStyle/>
          <a:p>
            <a:pPr>
              <a:lnSpc>
                <a:spcPct val="125000"/>
              </a:lnSpc>
            </a:pPr>
            <a:r>
              <a:rPr lang="en-US" sz="2000" noProof="1"/>
              <a:t>Imdb</a:t>
            </a:r>
            <a:endParaRPr lang="hu-HU" sz="2000" noProof="1"/>
          </a:p>
          <a:p>
            <a:pPr>
              <a:lnSpc>
                <a:spcPct val="125000"/>
              </a:lnSpc>
            </a:pPr>
            <a:r>
              <a:rPr lang="en-US" sz="2000" noProof="1"/>
              <a:t>the Guardian</a:t>
            </a:r>
            <a:endParaRPr lang="hu-HU" sz="2000" noProof="1"/>
          </a:p>
          <a:p>
            <a:pPr>
              <a:lnSpc>
                <a:spcPct val="125000"/>
              </a:lnSpc>
            </a:pPr>
            <a:r>
              <a:rPr lang="en-US" sz="2000" noProof="1"/>
              <a:t>NTL</a:t>
            </a:r>
            <a:endParaRPr lang="hu-HU" sz="2000" noProof="1"/>
          </a:p>
          <a:p>
            <a:pPr>
              <a:lnSpc>
                <a:spcPct val="125000"/>
              </a:lnSpc>
            </a:pPr>
            <a:r>
              <a:rPr lang="en-US" sz="2000" noProof="1"/>
              <a:t>Pinterest</a:t>
            </a:r>
            <a:endParaRPr lang="hu-HU" sz="2000" noProof="1"/>
          </a:p>
          <a:p>
            <a:pPr>
              <a:lnSpc>
                <a:spcPct val="125000"/>
              </a:lnSpc>
            </a:pPr>
            <a:r>
              <a:rPr lang="en-US" sz="2000" noProof="1"/>
              <a:t>Art photo Limited</a:t>
            </a:r>
          </a:p>
          <a:p>
            <a:pPr>
              <a:lnSpc>
                <a:spcPct val="125000"/>
              </a:lnSpc>
            </a:pPr>
            <a:r>
              <a:rPr lang="hu-HU" sz="2000" noProof="1"/>
              <a:t>Amazon</a:t>
            </a:r>
          </a:p>
          <a:p>
            <a:pPr>
              <a:lnSpc>
                <a:spcPct val="125000"/>
              </a:lnSpc>
            </a:pPr>
            <a:r>
              <a:rPr lang="hu-HU" sz="2000" noProof="1"/>
              <a:t>MTVA</a:t>
            </a:r>
            <a:endParaRPr lang="en-US" sz="2000" noProof="1"/>
          </a:p>
        </p:txBody>
      </p:sp>
      <p:pic>
        <p:nvPicPr>
          <p:cNvPr id="3086" name="Picture 14" descr="Az orosz kémvilág filmje: Vörös veréb - Blog Újsá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5731" y="2127765"/>
            <a:ext cx="1800105" cy="2332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A szolgálólány meséje (film, 1990) | Kritikák, videók, szereplők | MAFAB.h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76530" y="3564000"/>
            <a:ext cx="1955340" cy="275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Poor Things (2023) | Film, Trailer, Kritik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8372" y="3564000"/>
            <a:ext cx="1948455" cy="275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LeafVTI">
  <a:themeElements>
    <a:clrScheme name="Leaf">
      <a:dk1>
        <a:sysClr val="windowText" lastClr="000000"/>
      </a:dk1>
      <a:lt1>
        <a:sysClr val="window" lastClr="FFFFFF"/>
      </a:lt1>
      <a:dk2>
        <a:srgbClr val="732124"/>
      </a:dk2>
      <a:lt2>
        <a:srgbClr val="F0EDE5"/>
      </a:lt2>
      <a:accent1>
        <a:srgbClr val="D34817"/>
      </a:accent1>
      <a:accent2>
        <a:srgbClr val="A68D65"/>
      </a:accent2>
      <a:accent3>
        <a:srgbClr val="728377"/>
      </a:accent3>
      <a:accent4>
        <a:srgbClr val="B4797B"/>
      </a:accent4>
      <a:accent5>
        <a:srgbClr val="CE8439"/>
      </a:accent5>
      <a:accent6>
        <a:srgbClr val="CF3A2A"/>
      </a:accent6>
      <a:hlink>
        <a:srgbClr val="D06853"/>
      </a:hlink>
      <a:folHlink>
        <a:srgbClr val="B67779"/>
      </a:folHlink>
    </a:clrScheme>
    <a:fontScheme name="Leaf">
      <a:majorFont>
        <a:latin typeface="Rockwell Nova Light"/>
        <a:ea typeface=""/>
        <a:cs typeface=""/>
      </a:majorFont>
      <a:minorFont>
        <a:latin typeface="Avenir Next LT Pro Light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70C3F92-C0AD-4E73-8A22-9D413A456BAF}">
  <ds:schemaRefs/>
</ds:datastoreItem>
</file>

<file path=customXml/itemProps2.xml><?xml version="1.0" encoding="utf-8"?>
<ds:datastoreItem xmlns:ds="http://schemas.openxmlformats.org/officeDocument/2006/customXml" ds:itemID="{975126FD-8B44-46F3-BEB2-D5456E769196}">
  <ds:schemaRefs/>
</ds:datastoreItem>
</file>

<file path=customXml/itemProps3.xml><?xml version="1.0" encoding="utf-8"?>
<ds:datastoreItem xmlns:ds="http://schemas.openxmlformats.org/officeDocument/2006/customXml" ds:itemID="{F021420E-D6CD-4398-9C5C-03FBF6887467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{099549DF-490C-49BD-9CBD-42AA11D1F709}TF385b1cbf-3839-423f-83d2-95cf4a9c3729fd5865f9_win32-20bec0195517</Template>
  <TotalTime>381</TotalTime>
  <Words>297</Words>
  <Application>Microsoft Office PowerPoint</Application>
  <PresentationFormat>Szélesvásznú</PresentationFormat>
  <Paragraphs>114</Paragraphs>
  <Slides>9</Slides>
  <Notes>7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Diacímek</vt:lpstr>
      </vt:variant>
      <vt:variant>
        <vt:i4>9</vt:i4>
      </vt:variant>
    </vt:vector>
  </HeadingPairs>
  <TitlesOfParts>
    <vt:vector size="15" baseType="lpstr">
      <vt:lpstr>Arial</vt:lpstr>
      <vt:lpstr>Avenir Next LT Pro Light</vt:lpstr>
      <vt:lpstr>Calibri</vt:lpstr>
      <vt:lpstr>Rockwell Nova Light</vt:lpstr>
      <vt:lpstr>Wingdings</vt:lpstr>
      <vt:lpstr>LeafVTI</vt:lpstr>
      <vt:lpstr>Mozgókép Színház</vt:lpstr>
      <vt:lpstr>Mozi vs Színház Vs otthoni filmnézés</vt:lpstr>
      <vt:lpstr>Mozi vs Színház Vs otthoni filmnézés</vt:lpstr>
      <vt:lpstr>Mozi vs Színház Vs otthoni filmnézés</vt:lpstr>
      <vt:lpstr>Mi a színháZ?</vt:lpstr>
      <vt:lpstr>Az én 4 kedvenc filmem</vt:lpstr>
      <vt:lpstr>Összefoglalva</vt:lpstr>
      <vt:lpstr>PowerPoint-bemutató</vt:lpstr>
      <vt:lpstr>Források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Réka Solt</dc:creator>
  <cp:lastModifiedBy>SBB@sulid.hu</cp:lastModifiedBy>
  <cp:revision>15</cp:revision>
  <dcterms:created xsi:type="dcterms:W3CDTF">2025-09-07T10:37:00Z</dcterms:created>
  <dcterms:modified xsi:type="dcterms:W3CDTF">2026-04-13T16:53:50Z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KSOProductBuildVer">
    <vt:lpwstr>1033-12.1.0.25242</vt:lpwstr>
  </property>
  <property fmtid="{D5CDD505-2E9C-101B-9397-08002B2CF9AE}" pid="4" name="ICV">
    <vt:lpwstr>CC8824856C6F4E208599208E1BC9B6CD_13</vt:lpwstr>
  </property>
</Properties>
</file>