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6302DB-11AF-4DF2-BE1E-2C6784A2BC74}" v="137" dt="2026-04-13T14:46:55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>
        <p:scale>
          <a:sx n="50" d="100"/>
          <a:sy n="50" d="100"/>
        </p:scale>
        <p:origin x="518" y="5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2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06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7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9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37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40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8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4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8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035">
            <a:extLst>
              <a:ext uri="{FF2B5EF4-FFF2-40B4-BE49-F238E27FC236}">
                <a16:creationId xmlns:a16="http://schemas.microsoft.com/office/drawing/2014/main" id="{D1BA7680-B1FB-4B6B-2155-45DD5D6C4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645FB5E6-0200-2AC8-3A95-8099AF628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C0EEC08-7C9D-7B45-1A25-80F1E8BB6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506" y="3991500"/>
            <a:ext cx="8837546" cy="1870483"/>
          </a:xfrm>
        </p:spPr>
        <p:txBody>
          <a:bodyPr>
            <a:normAutofit/>
          </a:bodyPr>
          <a:lstStyle/>
          <a:p>
            <a:pPr algn="l"/>
            <a:r>
              <a:rPr lang="hu-HU" sz="6000" dirty="0">
                <a:solidFill>
                  <a:srgbClr val="FFFFFF"/>
                </a:solidFill>
                <a:latin typeface="Arial Nova Cond" panose="020F0502020204030204" pitchFamily="34" charset="0"/>
              </a:rPr>
              <a:t>DARTS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9798EA-664C-4CAC-D089-B0E16A78F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506" y="5917399"/>
            <a:ext cx="8837546" cy="644789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rgbClr val="FFFFFF"/>
                </a:solidFill>
              </a:rPr>
              <a:t>Készítette: Szabó Mihály Simon</a:t>
            </a:r>
          </a:p>
        </p:txBody>
      </p:sp>
    </p:spTree>
    <p:extLst>
      <p:ext uri="{BB962C8B-B14F-4D97-AF65-F5344CB8AC3E}">
        <p14:creationId xmlns:p14="http://schemas.microsoft.com/office/powerpoint/2010/main" val="2206514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A8733-E22F-6748-EEE0-B9776E702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E3E89919-D9B7-A899-2D1B-13EF4B3C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AA2D2FD2-BE13-9E73-E20F-6BCC2D44A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357FA8A2-0BEF-2F50-3D6B-03622FA28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595419CF-3DD7-2BFB-420B-DD1E8C29781D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Összegzés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5B76864B-05D0-0CA9-AAC8-1FA747BF606B}"/>
              </a:ext>
            </a:extLst>
          </p:cNvPr>
          <p:cNvSpPr txBox="1"/>
          <p:nvPr/>
        </p:nvSpPr>
        <p:spPr>
          <a:xfrm>
            <a:off x="829087" y="2656199"/>
            <a:ext cx="4929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Egyszerűnek tűnik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De komoly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Bárki kipróbálhatja</a:t>
            </a:r>
          </a:p>
        </p:txBody>
      </p:sp>
      <p:pic>
        <p:nvPicPr>
          <p:cNvPr id="5122" name="Picture 2" descr="Minden idők „legfiatalabb” vb-döntője • SportTV">
            <a:extLst>
              <a:ext uri="{FF2B5EF4-FFF2-40B4-BE49-F238E27FC236}">
                <a16:creationId xmlns:a16="http://schemas.microsoft.com/office/drawing/2014/main" id="{3A1F0214-3A7B-3326-4EE8-6F6377807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84" y="1515270"/>
            <a:ext cx="5784522" cy="377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17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D1BA7680-B1FB-4B6B-2155-45DD5D6C4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F3C8B3F9-6CC2-8A37-1C5A-928519594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8D0AD06-B6B8-4161-B332-C71BE9AE9574}"/>
              </a:ext>
            </a:extLst>
          </p:cNvPr>
          <p:cNvSpPr txBox="1"/>
          <p:nvPr/>
        </p:nvSpPr>
        <p:spPr>
          <a:xfrm>
            <a:off x="366089" y="238539"/>
            <a:ext cx="5855807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 </a:t>
            </a:r>
            <a:r>
              <a:rPr lang="en-US" sz="60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az</a:t>
            </a: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darts?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6239DFC-908B-B2F3-D74B-485AD3779329}"/>
              </a:ext>
            </a:extLst>
          </p:cNvPr>
          <p:cNvSpPr txBox="1"/>
          <p:nvPr/>
        </p:nvSpPr>
        <p:spPr>
          <a:xfrm>
            <a:off x="829087" y="2656199"/>
            <a:ext cx="4929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Célba dobós játék</a:t>
            </a:r>
          </a:p>
          <a:p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Táblára dobunk nyilakat</a:t>
            </a:r>
          </a:p>
          <a:p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Pontokat gyűjtünk</a:t>
            </a:r>
          </a:p>
        </p:txBody>
      </p:sp>
      <p:pic>
        <p:nvPicPr>
          <p:cNvPr id="2" name="Picture 2" descr="World Championship Darts Hospitality VIP Premium Tickets">
            <a:extLst>
              <a:ext uri="{FF2B5EF4-FFF2-40B4-BE49-F238E27FC236}">
                <a16:creationId xmlns:a16="http://schemas.microsoft.com/office/drawing/2014/main" id="{D98916BB-5D8C-5C60-A6E5-8E170708B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896" y="1242649"/>
            <a:ext cx="5411215" cy="437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178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941D7-C279-A6C4-DFDC-71449F282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E12377F7-F242-C393-56A8-66973B956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AE34D3AE-C069-ADB1-33DA-364DE9EA8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71980540-C21D-D2C9-474B-3D98E184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6D416FC7-969E-D87C-62F1-B6E32BB8500B}"/>
              </a:ext>
            </a:extLst>
          </p:cNvPr>
          <p:cNvSpPr txBox="1"/>
          <p:nvPr/>
        </p:nvSpPr>
        <p:spPr>
          <a:xfrm>
            <a:off x="366089" y="238539"/>
            <a:ext cx="5855807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darts </a:t>
            </a:r>
            <a:r>
              <a:rPr lang="en-US" sz="6000" b="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tábla</a:t>
            </a:r>
            <a:endParaRPr lang="en-US" sz="60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B9340F5B-68D5-92B5-2293-A8BC5C282C1D}"/>
              </a:ext>
            </a:extLst>
          </p:cNvPr>
          <p:cNvSpPr txBox="1"/>
          <p:nvPr/>
        </p:nvSpPr>
        <p:spPr>
          <a:xfrm>
            <a:off x="829087" y="2656199"/>
            <a:ext cx="4929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Számok 1–20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Dupla és tripla mezők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err="1"/>
              <a:t>Bullseye</a:t>
            </a:r>
            <a:r>
              <a:rPr lang="hu-HU" sz="2400" dirty="0"/>
              <a:t> (közép)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8B747EB-4C0B-0722-0660-070EEC537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697" y="876904"/>
            <a:ext cx="4829449" cy="48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68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399F9-C7A4-92CD-6010-7249BF3B0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DA811A96-A52F-48E0-BA06-EF2A21149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489B99B-D5B1-4F48-D5FA-869D8846A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A3CBE350-278F-0529-FF0A-2E9B6A6BF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02B93765-2A62-E722-1A80-3A4515DB7E58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Hogyan működik a játék?</a:t>
            </a:r>
            <a:endParaRPr lang="en-US" sz="60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50D14F6-6426-AF8B-1160-BCC257661635}"/>
              </a:ext>
            </a:extLst>
          </p:cNvPr>
          <p:cNvSpPr txBox="1"/>
          <p:nvPr/>
        </p:nvSpPr>
        <p:spPr>
          <a:xfrm>
            <a:off x="829087" y="2656199"/>
            <a:ext cx="49298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Általában 501 pontról indulunk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Minden dobás </a:t>
            </a:r>
            <a:r>
              <a:rPr lang="hu-HU" sz="2400" dirty="0" err="1"/>
              <a:t>levonódik</a:t>
            </a: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Pontosan 0-ra kell kijönni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139832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DEEA21-49B4-8235-DF05-ED354F26B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8778B714-A6D3-20DA-BE8B-7650D1E7E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8854B9BC-C9B6-5242-F035-D30B1B8B2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BB9F4CD9-36AE-3C69-89AB-644F207B7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733AAECC-2289-2388-AB6C-684BAEFEE138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Szabályok röviden</a:t>
            </a:r>
            <a:endParaRPr lang="en-US" sz="60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7C831880-AEC2-D110-F9B0-2D53D83D9E1A}"/>
              </a:ext>
            </a:extLst>
          </p:cNvPr>
          <p:cNvSpPr txBox="1"/>
          <p:nvPr/>
        </p:nvSpPr>
        <p:spPr>
          <a:xfrm>
            <a:off x="829087" y="2656199"/>
            <a:ext cx="492980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3 nyíl / kör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Duplával kell befejezni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Körönként pontlevonás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DB17FB2-CE4A-A677-1B3D-4522EBD96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940" y="1619622"/>
            <a:ext cx="4754206" cy="475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37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B62DF2-8CD5-5C1C-DF50-F8AC31E82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68A05393-4930-661F-A0CD-AA0BB88DF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DF7FD6F8-95B0-1568-FA97-C588E0CD6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519DF2AC-6825-EEC6-BC26-E65EE1EFF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C8DA24A-9261-EF2A-582C-97B9D74F8413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Híres játékosok</a:t>
            </a:r>
            <a:endParaRPr lang="en-US" sz="60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1A2DD5D7-4C57-7376-1B0B-981DFE4FD94A}"/>
              </a:ext>
            </a:extLst>
          </p:cNvPr>
          <p:cNvSpPr txBox="1"/>
          <p:nvPr/>
        </p:nvSpPr>
        <p:spPr>
          <a:xfrm>
            <a:off x="829087" y="2656199"/>
            <a:ext cx="4929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Phil Taylor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/>
              <a:t>Michael van Gerwen</a:t>
            </a:r>
            <a:endParaRPr lang="hu-HU" sz="24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/>
              <a:t>Stb…</a:t>
            </a:r>
            <a:endParaRPr lang="hu-HU" sz="2400" dirty="0"/>
          </a:p>
        </p:txBody>
      </p:sp>
      <p:pic>
        <p:nvPicPr>
          <p:cNvPr id="4100" name="Picture 4" descr="Phil Taylor: 2015 was the worst year of my life, but I can win PDC World  Championships | Other | Sport | Express.co.uk">
            <a:extLst>
              <a:ext uri="{FF2B5EF4-FFF2-40B4-BE49-F238E27FC236}">
                <a16:creationId xmlns:a16="http://schemas.microsoft.com/office/drawing/2014/main" id="{88F34132-C9D6-CF91-8B11-BCC98C49F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407" y="484219"/>
            <a:ext cx="4853534" cy="28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WORLD CUP OF DARTS - MICHAEL VAN GERWEN WITHDRAWS – Winmau">
            <a:extLst>
              <a:ext uri="{FF2B5EF4-FFF2-40B4-BE49-F238E27FC236}">
                <a16:creationId xmlns:a16="http://schemas.microsoft.com/office/drawing/2014/main" id="{90C1F9F6-4BFA-B055-BB05-BDB0B7365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39" y="3589215"/>
            <a:ext cx="4430669" cy="304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074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A3667-523D-B3FD-A5DA-F1640B9C3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C0ADEA4-2C16-1862-345F-EBCB54C66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E6B1B436-ED1A-9217-6F99-5B6474163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895FD6C2-F6B7-0C8C-FDA5-CEAC09EA4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6CD41F58-32C6-2C5A-61FC-58EA4D2C07B0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 kell a jó játékhoz?</a:t>
            </a:r>
            <a:endParaRPr lang="en-US" sz="600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B0ED8AB-F450-8765-28AF-34D979AAF38A}"/>
              </a:ext>
            </a:extLst>
          </p:cNvPr>
          <p:cNvSpPr txBox="1"/>
          <p:nvPr/>
        </p:nvSpPr>
        <p:spPr>
          <a:xfrm>
            <a:off x="829087" y="2656199"/>
            <a:ext cx="4929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Pontosság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Koncentráció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Gyakorlás</a:t>
            </a:r>
          </a:p>
        </p:txBody>
      </p:sp>
      <p:pic>
        <p:nvPicPr>
          <p:cNvPr id="6152" name="Picture 8" descr="🎯">
            <a:extLst>
              <a:ext uri="{FF2B5EF4-FFF2-40B4-BE49-F238E27FC236}">
                <a16:creationId xmlns:a16="http://schemas.microsoft.com/office/drawing/2014/main" id="{CDCDF0D3-C287-D0E7-1584-DBE845A2B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56" y="2582517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🧠">
            <a:extLst>
              <a:ext uri="{FF2B5EF4-FFF2-40B4-BE49-F238E27FC236}">
                <a16:creationId xmlns:a16="http://schemas.microsoft.com/office/drawing/2014/main" id="{BCA1EEF2-650F-C9E4-484F-A704A8264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156" y="3282795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Luke Littler ezúttal a Premier League-ben írt történelmet - Sport365">
            <a:extLst>
              <a:ext uri="{FF2B5EF4-FFF2-40B4-BE49-F238E27FC236}">
                <a16:creationId xmlns:a16="http://schemas.microsoft.com/office/drawing/2014/main" id="{6C8F5FDD-E8D8-F690-7A4F-8B848EBAB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166" y="2167446"/>
            <a:ext cx="6410019" cy="360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183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8A87E4-1467-B4CF-031F-49D628BC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9296E6F-1C3F-50A2-6119-2E152B188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E5E15761-3C6B-4251-20AC-FEDB9BDD7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4AFFCD55-4D70-4CCC-D4BA-5AF2EDB1F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7C103F33-A55D-E47E-752F-6213DF2250CE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Játék rész (interaktív)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5A882001-5EE1-8BC8-BECF-175511CA0BF8}"/>
              </a:ext>
            </a:extLst>
          </p:cNvPr>
          <p:cNvSpPr txBox="1"/>
          <p:nvPr/>
        </p:nvSpPr>
        <p:spPr>
          <a:xfrm>
            <a:off x="829087" y="2656199"/>
            <a:ext cx="49298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Tripla 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Bull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F9F3761-FCE1-72FD-3601-7FB88430C865}"/>
              </a:ext>
            </a:extLst>
          </p:cNvPr>
          <p:cNvSpPr txBox="1"/>
          <p:nvPr/>
        </p:nvSpPr>
        <p:spPr>
          <a:xfrm>
            <a:off x="437321" y="1955255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200" dirty="0"/>
              <a:t>„Mit céloznál?”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BBE98A8-8D29-965E-27B4-9C81FB9E1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575" y="1710667"/>
            <a:ext cx="6109623" cy="343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5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FB8711-56F7-6E28-DCA4-4ED415113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2D503DA-86DF-51A9-CF07-596A1993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8A59C28-7CE4-8FAB-72F9-275F488E8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Free Stock Photo of Dartboard | Download Free Images and ...">
            <a:extLst>
              <a:ext uri="{FF2B5EF4-FFF2-40B4-BE49-F238E27FC236}">
                <a16:creationId xmlns:a16="http://schemas.microsoft.com/office/drawing/2014/main" id="{C806AC35-9FD2-2D0D-785F-55C0858C5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70"/>
                    </a14:imgEffect>
                    <a14:imgEffect>
                      <a14:saturation sat="10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>
            <a:fillRect/>
          </a:stretch>
        </p:blipFill>
        <p:spPr bwMode="auto">
          <a:xfrm>
            <a:off x="0" y="-2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99052930-2215-74E3-2E21-6DC47CDE57BE}"/>
              </a:ext>
            </a:extLst>
          </p:cNvPr>
          <p:cNvSpPr txBox="1"/>
          <p:nvPr/>
        </p:nvSpPr>
        <p:spPr>
          <a:xfrm>
            <a:off x="366089" y="238539"/>
            <a:ext cx="9235111" cy="12767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Érdekességek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37BCC4B-2004-D3F1-11FD-191F5C402BD1}"/>
              </a:ext>
            </a:extLst>
          </p:cNvPr>
          <p:cNvSpPr txBox="1"/>
          <p:nvPr/>
        </p:nvSpPr>
        <p:spPr>
          <a:xfrm>
            <a:off x="829087" y="2656199"/>
            <a:ext cx="49298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A legjobb dobás: 180 pont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Nagy versenyek világszerte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TV-ben is közvetítik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  <p:pic>
        <p:nvPicPr>
          <p:cNvPr id="1026" name="Picture 2" descr="Schedule and draw: Paddy Power World Darts Championship 2025/2026 &lt; Alexandra  Palace">
            <a:extLst>
              <a:ext uri="{FF2B5EF4-FFF2-40B4-BE49-F238E27FC236}">
                <a16:creationId xmlns:a16="http://schemas.microsoft.com/office/drawing/2014/main" id="{9F8B967A-0B2B-783D-B353-82604152D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91478"/>
            <a:ext cx="5635463" cy="375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032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111</Words>
  <Application>Microsoft Office PowerPoint</Application>
  <PresentationFormat>Szélesvásznú</PresentationFormat>
  <Paragraphs>57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Arial Nova Cond</vt:lpstr>
      <vt:lpstr>Neue Haas Grotesk Text Pro</vt:lpstr>
      <vt:lpstr>VanillaVTI</vt:lpstr>
      <vt:lpstr>DARTS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Judit Rezes</dc:creator>
  <cp:lastModifiedBy>Tompos Anna</cp:lastModifiedBy>
  <cp:revision>5</cp:revision>
  <dcterms:created xsi:type="dcterms:W3CDTF">2026-04-07T17:41:50Z</dcterms:created>
  <dcterms:modified xsi:type="dcterms:W3CDTF">2026-04-13T16:55:30Z</dcterms:modified>
</cp:coreProperties>
</file>