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átor Szemerédy" userId="1d2eb8d5d9d9d522" providerId="LiveId" clId="{04BBC903-F33A-43A2-8251-8119B6EE77CD}"/>
    <pc:docChg chg="custSel addSld modSld sldOrd">
      <pc:chgData name="Bátor Szemerédy" userId="1d2eb8d5d9d9d522" providerId="LiveId" clId="{04BBC903-F33A-43A2-8251-8119B6EE77CD}" dt="2026-04-10T21:56:13.647" v="525"/>
      <pc:docMkLst>
        <pc:docMk/>
      </pc:docMkLst>
      <pc:sldChg chg="modTransition">
        <pc:chgData name="Bátor Szemerédy" userId="1d2eb8d5d9d9d522" providerId="LiveId" clId="{04BBC903-F33A-43A2-8251-8119B6EE77CD}" dt="2026-04-10T21:55:42.519" v="519"/>
        <pc:sldMkLst>
          <pc:docMk/>
          <pc:sldMk cId="3888512064" sldId="256"/>
        </pc:sldMkLst>
      </pc:sldChg>
      <pc:sldChg chg="ord modTransition">
        <pc:chgData name="Bátor Szemerédy" userId="1d2eb8d5d9d9d522" providerId="LiveId" clId="{04BBC903-F33A-43A2-8251-8119B6EE77CD}" dt="2026-04-10T21:55:47.435" v="520"/>
        <pc:sldMkLst>
          <pc:docMk/>
          <pc:sldMk cId="3010354428" sldId="257"/>
        </pc:sldMkLst>
      </pc:sldChg>
      <pc:sldChg chg="addSp modSp new mod modTransition">
        <pc:chgData name="Bátor Szemerédy" userId="1d2eb8d5d9d9d522" providerId="LiveId" clId="{04BBC903-F33A-43A2-8251-8119B6EE77CD}" dt="2026-04-10T21:56:13.647" v="525"/>
        <pc:sldMkLst>
          <pc:docMk/>
          <pc:sldMk cId="2899484918" sldId="258"/>
        </pc:sldMkLst>
        <pc:spChg chg="add mod">
          <ac:chgData name="Bátor Szemerédy" userId="1d2eb8d5d9d9d522" providerId="LiveId" clId="{04BBC903-F33A-43A2-8251-8119B6EE77CD}" dt="2026-04-10T21:39:28.608" v="56" actId="1076"/>
          <ac:spMkLst>
            <pc:docMk/>
            <pc:sldMk cId="2899484918" sldId="258"/>
            <ac:spMk id="3" creationId="{66E12F6F-DCC0-4200-A899-D1B31896FE0E}"/>
          </ac:spMkLst>
        </pc:spChg>
        <pc:spChg chg="add mod">
          <ac:chgData name="Bátor Szemerédy" userId="1d2eb8d5d9d9d522" providerId="LiveId" clId="{04BBC903-F33A-43A2-8251-8119B6EE77CD}" dt="2026-04-10T21:42:28.089" v="227" actId="14100"/>
          <ac:spMkLst>
            <pc:docMk/>
            <pc:sldMk cId="2899484918" sldId="258"/>
            <ac:spMk id="4" creationId="{0B07F518-78B5-4661-BE45-9D1381A16E86}"/>
          </ac:spMkLst>
        </pc:spChg>
        <pc:spChg chg="add mod">
          <ac:chgData name="Bátor Szemerédy" userId="1d2eb8d5d9d9d522" providerId="LiveId" clId="{04BBC903-F33A-43A2-8251-8119B6EE77CD}" dt="2026-04-10T21:43:05.156" v="253" actId="20577"/>
          <ac:spMkLst>
            <pc:docMk/>
            <pc:sldMk cId="2899484918" sldId="258"/>
            <ac:spMk id="5" creationId="{6F9A3F6E-73DD-4C8A-8189-15A75DEC21CA}"/>
          </ac:spMkLst>
        </pc:spChg>
        <pc:picChg chg="add mod">
          <ac:chgData name="Bátor Szemerédy" userId="1d2eb8d5d9d9d522" providerId="LiveId" clId="{04BBC903-F33A-43A2-8251-8119B6EE77CD}" dt="2026-04-10T21:36:21.064" v="7" actId="14100"/>
          <ac:picMkLst>
            <pc:docMk/>
            <pc:sldMk cId="2899484918" sldId="258"/>
            <ac:picMk id="2" creationId="{782CCFE0-5D95-4500-9305-0AAF026471CA}"/>
          </ac:picMkLst>
        </pc:picChg>
      </pc:sldChg>
      <pc:sldChg chg="addSp delSp modSp new mod modTransition">
        <pc:chgData name="Bátor Szemerédy" userId="1d2eb8d5d9d9d522" providerId="LiveId" clId="{04BBC903-F33A-43A2-8251-8119B6EE77CD}" dt="2026-04-10T21:56:08.655" v="524"/>
        <pc:sldMkLst>
          <pc:docMk/>
          <pc:sldMk cId="4018925442" sldId="259"/>
        </pc:sldMkLst>
        <pc:spChg chg="add mod">
          <ac:chgData name="Bátor Szemerédy" userId="1d2eb8d5d9d9d522" providerId="LiveId" clId="{04BBC903-F33A-43A2-8251-8119B6EE77CD}" dt="2026-04-10T21:51:24.141" v="279" actId="14100"/>
          <ac:spMkLst>
            <pc:docMk/>
            <pc:sldMk cId="4018925442" sldId="259"/>
            <ac:spMk id="5" creationId="{16D26772-F6D9-4FA8-BE80-21E765B6DF2C}"/>
          </ac:spMkLst>
        </pc:spChg>
        <pc:spChg chg="add mod">
          <ac:chgData name="Bátor Szemerédy" userId="1d2eb8d5d9d9d522" providerId="LiveId" clId="{04BBC903-F33A-43A2-8251-8119B6EE77CD}" dt="2026-04-10T21:51:59.625" v="293" actId="1076"/>
          <ac:spMkLst>
            <pc:docMk/>
            <pc:sldMk cId="4018925442" sldId="259"/>
            <ac:spMk id="6" creationId="{30EDAD60-B9B0-4ED1-8E65-6407B19EEE5C}"/>
          </ac:spMkLst>
        </pc:spChg>
        <pc:spChg chg="add mod">
          <ac:chgData name="Bátor Szemerédy" userId="1d2eb8d5d9d9d522" providerId="LiveId" clId="{04BBC903-F33A-43A2-8251-8119B6EE77CD}" dt="2026-04-10T21:55:16.893" v="516" actId="14100"/>
          <ac:spMkLst>
            <pc:docMk/>
            <pc:sldMk cId="4018925442" sldId="259"/>
            <ac:spMk id="7" creationId="{3A2DA4D1-040C-42E5-B261-8F9DB6F9E8A4}"/>
          </ac:spMkLst>
        </pc:spChg>
        <pc:spChg chg="add mod">
          <ac:chgData name="Bátor Szemerédy" userId="1d2eb8d5d9d9d522" providerId="LiveId" clId="{04BBC903-F33A-43A2-8251-8119B6EE77CD}" dt="2026-04-10T21:55:04.870" v="515" actId="20577"/>
          <ac:spMkLst>
            <pc:docMk/>
            <pc:sldMk cId="4018925442" sldId="259"/>
            <ac:spMk id="8" creationId="{346CDE92-4AA1-402E-8C6D-D6E77E3B1BA1}"/>
          </ac:spMkLst>
        </pc:spChg>
        <pc:picChg chg="add del mod">
          <ac:chgData name="Bátor Szemerédy" userId="1d2eb8d5d9d9d522" providerId="LiveId" clId="{04BBC903-F33A-43A2-8251-8119B6EE77CD}" dt="2026-04-10T21:48:20.179" v="262" actId="478"/>
          <ac:picMkLst>
            <pc:docMk/>
            <pc:sldMk cId="4018925442" sldId="259"/>
            <ac:picMk id="2" creationId="{25EDAEE9-4E38-4451-8DBE-431E3D675BF6}"/>
          </ac:picMkLst>
        </pc:picChg>
        <pc:picChg chg="add del mod">
          <ac:chgData name="Bátor Szemerédy" userId="1d2eb8d5d9d9d522" providerId="LiveId" clId="{04BBC903-F33A-43A2-8251-8119B6EE77CD}" dt="2026-04-10T21:50:21.101" v="267" actId="478"/>
          <ac:picMkLst>
            <pc:docMk/>
            <pc:sldMk cId="4018925442" sldId="259"/>
            <ac:picMk id="3" creationId="{7CDD108A-2EF0-4A3D-9609-374937EDF02D}"/>
          </ac:picMkLst>
        </pc:picChg>
        <pc:picChg chg="add mod">
          <ac:chgData name="Bátor Szemerédy" userId="1d2eb8d5d9d9d522" providerId="LiveId" clId="{04BBC903-F33A-43A2-8251-8119B6EE77CD}" dt="2026-04-10T21:50:46.197" v="273" actId="14100"/>
          <ac:picMkLst>
            <pc:docMk/>
            <pc:sldMk cId="4018925442" sldId="259"/>
            <ac:picMk id="4" creationId="{93ACD1C2-718E-45B3-866F-DD952051E73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AF1D94-EDEC-46A2-A8AD-FB0BE7B92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91FE646-AF59-4C84-B190-75D17F5164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37B0E62-3764-44FC-9738-3620E6307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171E1-FA5A-435C-99FE-CB4445116DF5}" type="datetimeFigureOut">
              <a:rPr lang="hu-HU" smtClean="0"/>
              <a:t>2026. 04. 10.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F3EF947-6AFC-4B79-B9DF-C13E984F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122FE4B-ECDE-4449-97D5-7D16896CF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22AA-FFBA-4CC8-8A83-73695DA819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4304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A6D5A9-BDDC-4629-8DBE-8B0614616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62AC28C-2CCC-4B7F-A43F-9F03DA3E2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970017A-97DE-4E29-90BA-F67C488E8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171E1-FA5A-435C-99FE-CB4445116DF5}" type="datetimeFigureOut">
              <a:rPr lang="hu-HU" smtClean="0"/>
              <a:t>2026. 04. 10.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8F58F3A-AE2F-4B93-998F-63DD1AB6D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F11DBF7-946D-4D4F-9565-3F8DF1678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22AA-FFBA-4CC8-8A83-73695DA819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2520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DC5C7499-F5F7-4508-8671-FEBE47C845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93B5F90C-D2AB-4E35-85EF-D1089E606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8E2B0E4-8E58-461A-B627-30D5936BF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171E1-FA5A-435C-99FE-CB4445116DF5}" type="datetimeFigureOut">
              <a:rPr lang="hu-HU" smtClean="0"/>
              <a:t>2026. 04. 10.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60667B4-82C9-4DA9-A297-DFA71AFE3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D82C55D-71E1-44FD-9108-13D21D878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22AA-FFBA-4CC8-8A83-73695DA819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360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E731D5A-DE17-4F83-8EFC-554378E27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D3B7B82-9F35-482F-B158-9AA87FFD3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D213CC1-75F1-4676-A15A-A88ECD89C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171E1-FA5A-435C-99FE-CB4445116DF5}" type="datetimeFigureOut">
              <a:rPr lang="hu-HU" smtClean="0"/>
              <a:t>2026. 04. 10.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08A71A9-9F92-4E5F-98F5-E91A4315B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F99913B-BD6F-4A10-B962-CF892A287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22AA-FFBA-4CC8-8A83-73695DA819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798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977882-1FBA-444B-9CBA-AE432722A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CAC78BA-C096-453D-B017-000FF9AFD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4BA2E95-8D14-4562-B3C7-1913BF79B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171E1-FA5A-435C-99FE-CB4445116DF5}" type="datetimeFigureOut">
              <a:rPr lang="hu-HU" smtClean="0"/>
              <a:t>2026. 04. 10.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BDF2959-02D1-4CA9-982B-007A5756E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4C46DED-E9E6-45F7-B441-B84B890DA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22AA-FFBA-4CC8-8A83-73695DA819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5406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C9F52D6-308E-451F-B647-C5821DD7F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D90C8E-D700-43A4-A448-52C4671798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66E81CB-D7AA-413D-A239-11C51F34EF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ACA07AB-7883-487D-90B7-F29068310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171E1-FA5A-435C-99FE-CB4445116DF5}" type="datetimeFigureOut">
              <a:rPr lang="hu-HU" smtClean="0"/>
              <a:t>2026. 04. 10.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BD41D3E-9639-41DC-8927-7703A3CF1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F25911B-A897-4ED3-8BE3-7E0417BB1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22AA-FFBA-4CC8-8A83-73695DA819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0765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F5273E0-5032-422B-B2EA-39A5F60ED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0B1AF3E-B6B9-42C3-AB65-FFCCB347F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43A2DB4-D233-4A54-8288-94B951D4C6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32419CD-CEB0-449C-B67E-1F3C363F45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FE967C6-C2ED-4461-A15F-5B38FABB93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2BF6843-15B4-40C3-95F8-906A9CAE5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171E1-FA5A-435C-99FE-CB4445116DF5}" type="datetimeFigureOut">
              <a:rPr lang="hu-HU" smtClean="0"/>
              <a:t>2026. 04. 10.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A603813-A1F1-4ACD-8AD0-B952D6C4A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77B32A8-D2E2-4ABB-95A8-775D8734E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22AA-FFBA-4CC8-8A83-73695DA819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613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D679CF-30EA-4778-A750-FBFB886FA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A47863A5-F848-4603-B3C8-6D2FE77AB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171E1-FA5A-435C-99FE-CB4445116DF5}" type="datetimeFigureOut">
              <a:rPr lang="hu-HU" smtClean="0"/>
              <a:t>2026. 04. 10.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CF37FC5-08CA-4BF6-B6E0-DB646682B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506D3F7-BFE2-43A4-97EC-5850F2AC9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22AA-FFBA-4CC8-8A83-73695DA819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810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6AAF208A-94BB-4F03-9463-FA3536857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171E1-FA5A-435C-99FE-CB4445116DF5}" type="datetimeFigureOut">
              <a:rPr lang="hu-HU" smtClean="0"/>
              <a:t>2026. 04. 10.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A1A4B49-A47C-48CC-BA3E-EDE9F9823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A1E28DE-EF30-4BAD-9213-D06EB2018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22AA-FFBA-4CC8-8A83-73695DA819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2074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C0BCAC1-78EC-49C3-85B2-7DC4AABAB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34B8613-ABF5-4E32-AE42-B1A9C849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9A2C9FB-7056-4DBB-AFA7-F1B86B1180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7B3BD25-9136-4825-BE75-C34B7314C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171E1-FA5A-435C-99FE-CB4445116DF5}" type="datetimeFigureOut">
              <a:rPr lang="hu-HU" smtClean="0"/>
              <a:t>2026. 04. 10.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7BFAAA7-5424-4231-9BB7-AB7BA2FD8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436CD59-DA56-4D8B-87B1-9AB039046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22AA-FFBA-4CC8-8A83-73695DA819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7072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F18E643-652E-4086-9232-061F4248E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43FD5C5D-E8E0-402E-AAE7-658EC7CE52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42875DA-8ADC-4557-839E-DF8294CDE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CCA3681-105C-4171-9D52-752EF3604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171E1-FA5A-435C-99FE-CB4445116DF5}" type="datetimeFigureOut">
              <a:rPr lang="hu-HU" smtClean="0"/>
              <a:t>2026. 04. 10.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BEDF323-9504-413D-A0EC-D3FEF4CEF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67391FA-4E57-4E6D-BB24-88C7422AE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22AA-FFBA-4CC8-8A83-73695DA819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223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FCC5381F-FF65-49E2-A21D-E6EC3B1B3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F3F5041-3527-4426-9D93-2FD416E6B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AF600EF-8B02-4684-9D9F-A3A3ACE0C9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171E1-FA5A-435C-99FE-CB4445116DF5}" type="datetimeFigureOut">
              <a:rPr lang="hu-HU" smtClean="0"/>
              <a:t>2026. 04. 10.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E9882C0-CC7C-4CDE-8387-5030DD7FDC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37449BC-6EE7-411D-89A6-6D677BBC5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B22AA-FFBA-4CC8-8A83-73695DA819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2901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C86980-9916-4533-9436-81424637F4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60EEBF8-D1FB-464C-BD22-A73A042CB7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A47660F-2607-456D-A1CE-F6B8028C4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églalap 11">
            <a:extLst>
              <a:ext uri="{FF2B5EF4-FFF2-40B4-BE49-F238E27FC236}">
                <a16:creationId xmlns:a16="http://schemas.microsoft.com/office/drawing/2014/main" id="{3AB5F34E-54D1-4978-AAB1-C468FAB3507D}"/>
              </a:ext>
            </a:extLst>
          </p:cNvPr>
          <p:cNvSpPr/>
          <p:nvPr/>
        </p:nvSpPr>
        <p:spPr>
          <a:xfrm>
            <a:off x="358237" y="1173957"/>
            <a:ext cx="5575852" cy="1655762"/>
          </a:xfrm>
          <a:prstGeom prst="rect">
            <a:avLst/>
          </a:prstGeom>
          <a:solidFill>
            <a:schemeClr val="dk1">
              <a:alpha val="7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A0D6BC4F-FAFA-4FE9-B8F0-1C3F4E5A4335}"/>
              </a:ext>
            </a:extLst>
          </p:cNvPr>
          <p:cNvSpPr txBox="1"/>
          <p:nvPr/>
        </p:nvSpPr>
        <p:spPr>
          <a:xfrm>
            <a:off x="756347" y="1340118"/>
            <a:ext cx="47796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Andrés </a:t>
            </a:r>
            <a:r>
              <a:rPr lang="hu-HU" sz="4000" dirty="0" err="1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Escobar</a:t>
            </a:r>
            <a:r>
              <a:rPr lang="hu-HU" sz="4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 halála</a:t>
            </a:r>
          </a:p>
        </p:txBody>
      </p:sp>
    </p:spTree>
    <p:extLst>
      <p:ext uri="{BB962C8B-B14F-4D97-AF65-F5344CB8AC3E}">
        <p14:creationId xmlns:p14="http://schemas.microsoft.com/office/powerpoint/2010/main" val="38885120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ép 11">
            <a:extLst>
              <a:ext uri="{FF2B5EF4-FFF2-40B4-BE49-F238E27FC236}">
                <a16:creationId xmlns:a16="http://schemas.microsoft.com/office/drawing/2014/main" id="{735B8A85-FE7B-4552-83F1-97AEE1C13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églalap 13">
            <a:extLst>
              <a:ext uri="{FF2B5EF4-FFF2-40B4-BE49-F238E27FC236}">
                <a16:creationId xmlns:a16="http://schemas.microsoft.com/office/drawing/2014/main" id="{AFF9EA0E-6F97-4376-BCA2-1B058AEEA686}"/>
              </a:ext>
            </a:extLst>
          </p:cNvPr>
          <p:cNvSpPr/>
          <p:nvPr/>
        </p:nvSpPr>
        <p:spPr>
          <a:xfrm>
            <a:off x="735105" y="663388"/>
            <a:ext cx="4769223" cy="986118"/>
          </a:xfrm>
          <a:prstGeom prst="rect">
            <a:avLst/>
          </a:prstGeom>
          <a:solidFill>
            <a:schemeClr val="dk1">
              <a:alpha val="7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19D3D92B-D1CC-402B-8872-D06AF616C6DA}"/>
              </a:ext>
            </a:extLst>
          </p:cNvPr>
          <p:cNvSpPr txBox="1"/>
          <p:nvPr/>
        </p:nvSpPr>
        <p:spPr>
          <a:xfrm>
            <a:off x="959224" y="802504"/>
            <a:ext cx="3675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Előzmények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112DF6AA-6170-401D-833A-8FA8103BE3A9}"/>
              </a:ext>
            </a:extLst>
          </p:cNvPr>
          <p:cNvSpPr/>
          <p:nvPr/>
        </p:nvSpPr>
        <p:spPr>
          <a:xfrm>
            <a:off x="735105" y="2420472"/>
            <a:ext cx="10273552" cy="3460376"/>
          </a:xfrm>
          <a:prstGeom prst="rect">
            <a:avLst/>
          </a:prstGeom>
          <a:solidFill>
            <a:schemeClr val="dk1">
              <a:alpha val="7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23F4B1A9-9788-4776-9F14-BCE33E21DB76}"/>
              </a:ext>
            </a:extLst>
          </p:cNvPr>
          <p:cNvSpPr txBox="1"/>
          <p:nvPr/>
        </p:nvSpPr>
        <p:spPr>
          <a:xfrm>
            <a:off x="1308847" y="3082638"/>
            <a:ext cx="92067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Ígéretes Kolumbiai csapat</a:t>
            </a:r>
          </a:p>
          <a:p>
            <a:endParaRPr lang="hu-HU" sz="2000" dirty="0">
              <a:solidFill>
                <a:schemeClr val="bg1">
                  <a:lumMod val="95000"/>
                </a:schemeClr>
              </a:solidFill>
              <a:latin typeface="Algerian" panose="04020705040A02060702" pitchFamily="82" charset="0"/>
            </a:endParaRP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Nagy remények a szurkolók, kartellek részéről</a:t>
            </a:r>
          </a:p>
          <a:p>
            <a:endParaRPr lang="hu-HU" sz="2000" dirty="0">
              <a:solidFill>
                <a:schemeClr val="bg1">
                  <a:lumMod val="95000"/>
                </a:schemeClr>
              </a:solidFill>
              <a:latin typeface="Algerian" panose="04020705040A02060702" pitchFamily="82" charset="0"/>
            </a:endParaRP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Gyenge teljesítmény a csapattól</a:t>
            </a:r>
          </a:p>
          <a:p>
            <a:endParaRPr lang="hu-HU" sz="2000" dirty="0">
              <a:solidFill>
                <a:schemeClr val="bg1">
                  <a:lumMod val="95000"/>
                </a:schemeClr>
              </a:solidFill>
              <a:latin typeface="Algerian" panose="04020705040A02060702" pitchFamily="82" charset="0"/>
            </a:endParaRP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Végzetes öngól</a:t>
            </a:r>
          </a:p>
        </p:txBody>
      </p:sp>
    </p:spTree>
    <p:extLst>
      <p:ext uri="{BB962C8B-B14F-4D97-AF65-F5344CB8AC3E}">
        <p14:creationId xmlns:p14="http://schemas.microsoft.com/office/powerpoint/2010/main" val="3010354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782CCFE0-5D95-4500-9305-0AAF02647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66E12F6F-DCC0-4200-A899-D1B31896FE0E}"/>
              </a:ext>
            </a:extLst>
          </p:cNvPr>
          <p:cNvSpPr/>
          <p:nvPr/>
        </p:nvSpPr>
        <p:spPr>
          <a:xfrm>
            <a:off x="493059" y="528916"/>
            <a:ext cx="5602941" cy="878541"/>
          </a:xfrm>
          <a:prstGeom prst="rect">
            <a:avLst/>
          </a:prstGeom>
          <a:solidFill>
            <a:schemeClr val="dk1">
              <a:alpha val="7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4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Halála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0B07F518-78B5-4661-BE45-9D1381A16E86}"/>
              </a:ext>
            </a:extLst>
          </p:cNvPr>
          <p:cNvSpPr/>
          <p:nvPr/>
        </p:nvSpPr>
        <p:spPr>
          <a:xfrm>
            <a:off x="493059" y="1945343"/>
            <a:ext cx="11313459" cy="3460375"/>
          </a:xfrm>
          <a:prstGeom prst="rect">
            <a:avLst/>
          </a:prstGeom>
          <a:solidFill>
            <a:schemeClr val="dk1">
              <a:alpha val="7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F9A3F6E-73DD-4C8A-8189-15A75DEC21CA}"/>
              </a:ext>
            </a:extLst>
          </p:cNvPr>
          <p:cNvSpPr txBox="1"/>
          <p:nvPr/>
        </p:nvSpPr>
        <p:spPr>
          <a:xfrm>
            <a:off x="1048871" y="2474259"/>
            <a:ext cx="97087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err="1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Medellínben</a:t>
            </a:r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, a Club </a:t>
            </a:r>
            <a:r>
              <a:rPr lang="hu-HU" sz="2000" dirty="0" err="1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indigo</a:t>
            </a:r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 parkolójában vesztette életét</a:t>
            </a:r>
          </a:p>
          <a:p>
            <a:endParaRPr lang="hu-HU" sz="2000" dirty="0">
              <a:solidFill>
                <a:schemeClr val="bg1">
                  <a:lumMod val="95000"/>
                </a:schemeClr>
              </a:solidFill>
              <a:latin typeface="Algerian" panose="04020705040A02060702" pitchFamily="82" charset="0"/>
            </a:endParaRP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12 lövést kapott testre</a:t>
            </a:r>
          </a:p>
          <a:p>
            <a:endParaRPr lang="hu-HU" sz="2000" dirty="0">
              <a:solidFill>
                <a:schemeClr val="bg1">
                  <a:lumMod val="95000"/>
                </a:schemeClr>
              </a:solidFill>
              <a:latin typeface="Algerian" panose="04020705040A02060702" pitchFamily="82" charset="0"/>
            </a:endParaRP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Élettársával volt szórakozni</a:t>
            </a:r>
          </a:p>
          <a:p>
            <a:endParaRPr lang="hu-HU" sz="2000" dirty="0">
              <a:solidFill>
                <a:schemeClr val="bg1">
                  <a:lumMod val="95000"/>
                </a:schemeClr>
              </a:solidFill>
              <a:latin typeface="Algerian" panose="04020705040A02060702" pitchFamily="82" charset="0"/>
            </a:endParaRP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Gyilkosa valószínűleg bérelt „végrehajtó” volt </a:t>
            </a:r>
          </a:p>
        </p:txBody>
      </p:sp>
    </p:spTree>
    <p:extLst>
      <p:ext uri="{BB962C8B-B14F-4D97-AF65-F5344CB8AC3E}">
        <p14:creationId xmlns:p14="http://schemas.microsoft.com/office/powerpoint/2010/main" val="2899484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93ACD1C2-718E-45B3-866F-DD952051E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16D26772-F6D9-4FA8-BE80-21E765B6DF2C}"/>
              </a:ext>
            </a:extLst>
          </p:cNvPr>
          <p:cNvSpPr/>
          <p:nvPr/>
        </p:nvSpPr>
        <p:spPr>
          <a:xfrm>
            <a:off x="690282" y="681318"/>
            <a:ext cx="5405717" cy="1048870"/>
          </a:xfrm>
          <a:prstGeom prst="rect">
            <a:avLst/>
          </a:prstGeom>
          <a:solidFill>
            <a:schemeClr val="dk1">
              <a:alpha val="7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30EDAD60-B9B0-4ED1-8E65-6407B19EEE5C}"/>
              </a:ext>
            </a:extLst>
          </p:cNvPr>
          <p:cNvSpPr txBox="1"/>
          <p:nvPr/>
        </p:nvSpPr>
        <p:spPr>
          <a:xfrm>
            <a:off x="869576" y="851810"/>
            <a:ext cx="3630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Utóélete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3A2DA4D1-040C-42E5-B261-8F9DB6F9E8A4}"/>
              </a:ext>
            </a:extLst>
          </p:cNvPr>
          <p:cNvSpPr/>
          <p:nvPr/>
        </p:nvSpPr>
        <p:spPr>
          <a:xfrm>
            <a:off x="690282" y="2375647"/>
            <a:ext cx="10865224" cy="3415553"/>
          </a:xfrm>
          <a:prstGeom prst="rect">
            <a:avLst/>
          </a:prstGeom>
          <a:solidFill>
            <a:schemeClr val="dk1">
              <a:alpha val="7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346CDE92-4AA1-402E-8C6D-D6E77E3B1BA1}"/>
              </a:ext>
            </a:extLst>
          </p:cNvPr>
          <p:cNvSpPr txBox="1"/>
          <p:nvPr/>
        </p:nvSpPr>
        <p:spPr>
          <a:xfrm>
            <a:off x="1246094" y="2949388"/>
            <a:ext cx="9753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A </a:t>
            </a:r>
            <a:r>
              <a:rPr lang="hu-HU" sz="2000" dirty="0" err="1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fifa</a:t>
            </a:r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 Szobrot állított tiszteletére</a:t>
            </a:r>
          </a:p>
          <a:p>
            <a:endParaRPr lang="hu-HU" sz="2000" dirty="0">
              <a:solidFill>
                <a:schemeClr val="bg1">
                  <a:lumMod val="95000"/>
                </a:schemeClr>
              </a:solidFill>
              <a:latin typeface="Algerian" panose="04020705040A02060702" pitchFamily="82" charset="0"/>
            </a:endParaRP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Visszavonultatták a mezszámát</a:t>
            </a:r>
          </a:p>
          <a:p>
            <a:endParaRPr lang="hu-HU" sz="2000" dirty="0">
              <a:solidFill>
                <a:schemeClr val="bg1">
                  <a:lumMod val="95000"/>
                </a:schemeClr>
              </a:solidFill>
              <a:latin typeface="Algerian" panose="04020705040A02060702" pitchFamily="82" charset="0"/>
            </a:endParaRP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2014-es vb sikert neki tulajdonították</a:t>
            </a:r>
          </a:p>
          <a:p>
            <a:endParaRPr lang="hu-HU" sz="2000" dirty="0">
              <a:solidFill>
                <a:schemeClr val="bg1">
                  <a:lumMod val="95000"/>
                </a:schemeClr>
              </a:solidFill>
              <a:latin typeface="Algerian" panose="04020705040A02060702" pitchFamily="82" charset="0"/>
            </a:endParaRP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James </a:t>
            </a:r>
            <a:r>
              <a:rPr lang="hu-HU" sz="2000" dirty="0" err="1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rodriguez</a:t>
            </a:r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Algerian" panose="04020705040A02060702" pitchFamily="82" charset="0"/>
              </a:rPr>
              <a:t> neki ajánlotta puskás-díját</a:t>
            </a:r>
          </a:p>
        </p:txBody>
      </p:sp>
    </p:spTree>
    <p:extLst>
      <p:ext uri="{BB962C8B-B14F-4D97-AF65-F5344CB8AC3E}">
        <p14:creationId xmlns:p14="http://schemas.microsoft.com/office/powerpoint/2010/main" val="4018925442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62</Words>
  <Application>Microsoft Office PowerPoint</Application>
  <PresentationFormat>Szélesvásznú</PresentationFormat>
  <Paragraphs>25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9" baseType="lpstr">
      <vt:lpstr>Algerian</vt:lpstr>
      <vt:lpstr>Arial</vt:lpstr>
      <vt:lpstr>Calibri</vt:lpstr>
      <vt:lpstr>Calibri Light</vt:lpstr>
      <vt:lpstr>Office-téma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Bátor Szemerédy</dc:creator>
  <cp:lastModifiedBy>Bátor Szemerédy</cp:lastModifiedBy>
  <cp:revision>7</cp:revision>
  <dcterms:created xsi:type="dcterms:W3CDTF">2026-04-09T16:56:01Z</dcterms:created>
  <dcterms:modified xsi:type="dcterms:W3CDTF">2026-04-10T21:57:16Z</dcterms:modified>
</cp:coreProperties>
</file>