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61" r:id="rId3"/>
    <p:sldId id="258" r:id="rId4"/>
    <p:sldId id="259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  <a:srgbClr val="FF7C80"/>
    <a:srgbClr val="FF6699"/>
    <a:srgbClr val="C14B7B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DA412D-5BBF-471B-B8B1-C372E12FDCF1}" v="308" dt="2026-04-20T19:58:40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gely Szlovák" userId="b6b518fa-e500-4daf-9599-f99e6c56864f" providerId="ADAL" clId="{66388DF6-0A8E-4018-B286-70D507D771F4}"/>
    <pc:docChg chg="custSel addSld modSld">
      <pc:chgData name="Gergely Szlovák" userId="b6b518fa-e500-4daf-9599-f99e6c56864f" providerId="ADAL" clId="{66388DF6-0A8E-4018-B286-70D507D771F4}" dt="2026-04-20T19:58:40.168" v="351"/>
      <pc:docMkLst>
        <pc:docMk/>
      </pc:docMkLst>
      <pc:sldChg chg="modSp mod modAnim">
        <pc:chgData name="Gergely Szlovák" userId="b6b518fa-e500-4daf-9599-f99e6c56864f" providerId="ADAL" clId="{66388DF6-0A8E-4018-B286-70D507D771F4}" dt="2026-04-20T19:10:14.825" v="109" actId="790"/>
        <pc:sldMkLst>
          <pc:docMk/>
          <pc:sldMk cId="1073409915" sldId="256"/>
        </pc:sldMkLst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1073409915" sldId="256"/>
            <ac:spMk id="2" creationId="{D23D48F1-A7D7-62F8-5487-C062B646C202}"/>
          </ac:spMkLst>
        </pc:spChg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1073409915" sldId="256"/>
            <ac:spMk id="3" creationId="{A028471D-9811-2EA2-376F-FB58B919BC07}"/>
          </ac:spMkLst>
        </pc:spChg>
      </pc:sldChg>
      <pc:sldChg chg="modSp mod setBg">
        <pc:chgData name="Gergely Szlovák" userId="b6b518fa-e500-4daf-9599-f99e6c56864f" providerId="ADAL" clId="{66388DF6-0A8E-4018-B286-70D507D771F4}" dt="2026-04-20T19:11:28.687" v="110"/>
        <pc:sldMkLst>
          <pc:docMk/>
          <pc:sldMk cId="574694196" sldId="258"/>
        </pc:sldMkLst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574694196" sldId="258"/>
            <ac:spMk id="8" creationId="{FA10F99B-6BCB-C68D-DC6D-0DF240F9D754}"/>
          </ac:spMkLst>
        </pc:spChg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574694196" sldId="258"/>
            <ac:spMk id="9" creationId="{F871878A-B829-44F1-9EA7-863AFA60DC6A}"/>
          </ac:spMkLst>
        </pc:spChg>
      </pc:sldChg>
      <pc:sldChg chg="modSp mod setBg">
        <pc:chgData name="Gergely Szlovák" userId="b6b518fa-e500-4daf-9599-f99e6c56864f" providerId="ADAL" clId="{66388DF6-0A8E-4018-B286-70D507D771F4}" dt="2026-04-20T19:11:46.636" v="113"/>
        <pc:sldMkLst>
          <pc:docMk/>
          <pc:sldMk cId="3774315087" sldId="259"/>
        </pc:sldMkLst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3774315087" sldId="259"/>
            <ac:spMk id="2" creationId="{C65A36B7-0692-FA33-DE46-E44769416E16}"/>
          </ac:spMkLst>
        </pc:spChg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3774315087" sldId="259"/>
            <ac:spMk id="3" creationId="{F70258C6-12F5-CDE5-3037-70298EFC3FE0}"/>
          </ac:spMkLst>
        </pc:spChg>
      </pc:sldChg>
      <pc:sldChg chg="modSp mod">
        <pc:chgData name="Gergely Szlovák" userId="b6b518fa-e500-4daf-9599-f99e6c56864f" providerId="ADAL" clId="{66388DF6-0A8E-4018-B286-70D507D771F4}" dt="2026-04-20T19:10:14.825" v="109" actId="790"/>
        <pc:sldMkLst>
          <pc:docMk/>
          <pc:sldMk cId="291266278" sldId="261"/>
        </pc:sldMkLst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291266278" sldId="261"/>
            <ac:spMk id="2" creationId="{BC9EE274-44ED-16D1-4034-E0AB45CD904B}"/>
          </ac:spMkLst>
        </pc:spChg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291266278" sldId="261"/>
            <ac:spMk id="19" creationId="{48576545-F741-C1CF-1310-51E5C89A0F92}"/>
          </ac:spMkLst>
        </pc:spChg>
      </pc:sldChg>
      <pc:sldChg chg="modSp mod modTransition setBg modAnim">
        <pc:chgData name="Gergely Szlovák" userId="b6b518fa-e500-4daf-9599-f99e6c56864f" providerId="ADAL" clId="{66388DF6-0A8E-4018-B286-70D507D771F4}" dt="2026-04-20T19:56:30.110" v="349"/>
        <pc:sldMkLst>
          <pc:docMk/>
          <pc:sldMk cId="1747095195" sldId="262"/>
        </pc:sldMkLst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1747095195" sldId="262"/>
            <ac:spMk id="2" creationId="{469F6EB5-DA03-DE8C-4204-3B0A0FECCF50}"/>
          </ac:spMkLst>
        </pc:spChg>
      </pc:sldChg>
      <pc:sldChg chg="modSp mod modTransition setBg modAnim">
        <pc:chgData name="Gergely Szlovák" userId="b6b518fa-e500-4daf-9599-f99e6c56864f" providerId="ADAL" clId="{66388DF6-0A8E-4018-B286-70D507D771F4}" dt="2026-04-20T19:58:40.168" v="351"/>
        <pc:sldMkLst>
          <pc:docMk/>
          <pc:sldMk cId="3157166892" sldId="263"/>
        </pc:sldMkLst>
        <pc:spChg chg="mod">
          <ac:chgData name="Gergely Szlovák" userId="b6b518fa-e500-4daf-9599-f99e6c56864f" providerId="ADAL" clId="{66388DF6-0A8E-4018-B286-70D507D771F4}" dt="2026-04-20T19:10:14.825" v="109" actId="790"/>
          <ac:spMkLst>
            <pc:docMk/>
            <pc:sldMk cId="3157166892" sldId="263"/>
            <ac:spMk id="2" creationId="{C311EF53-3B8A-327E-B481-456FE7CC1F84}"/>
          </ac:spMkLst>
        </pc:spChg>
        <pc:spChg chg="mod">
          <ac:chgData name="Gergely Szlovák" userId="b6b518fa-e500-4daf-9599-f99e6c56864f" providerId="ADAL" clId="{66388DF6-0A8E-4018-B286-70D507D771F4}" dt="2026-04-20T19:12:22.649" v="115" actId="20577"/>
          <ac:spMkLst>
            <pc:docMk/>
            <pc:sldMk cId="3157166892" sldId="263"/>
            <ac:spMk id="3" creationId="{63668BD1-8C15-D87B-D896-577135B71E82}"/>
          </ac:spMkLst>
        </pc:spChg>
      </pc:sldChg>
      <pc:sldChg chg="addSp delSp modSp new mod modTransition setBg modAnim">
        <pc:chgData name="Gergely Szlovák" userId="b6b518fa-e500-4daf-9599-f99e6c56864f" providerId="ADAL" clId="{66388DF6-0A8E-4018-B286-70D507D771F4}" dt="2026-04-20T19:40:31.519" v="203"/>
        <pc:sldMkLst>
          <pc:docMk/>
          <pc:sldMk cId="907957913" sldId="264"/>
        </pc:sldMkLst>
        <pc:spChg chg="mod">
          <ac:chgData name="Gergely Szlovák" userId="b6b518fa-e500-4daf-9599-f99e6c56864f" providerId="ADAL" clId="{66388DF6-0A8E-4018-B286-70D507D771F4}" dt="2026-04-20T19:34:08.834" v="173" actId="1076"/>
          <ac:spMkLst>
            <pc:docMk/>
            <pc:sldMk cId="907957913" sldId="264"/>
            <ac:spMk id="2" creationId="{D80E9F8E-6C08-83EE-96F9-13BD7770F19A}"/>
          </ac:spMkLst>
        </pc:spChg>
        <pc:spChg chg="del">
          <ac:chgData name="Gergely Szlovák" userId="b6b518fa-e500-4daf-9599-f99e6c56864f" providerId="ADAL" clId="{66388DF6-0A8E-4018-B286-70D507D771F4}" dt="2026-04-20T19:33:31.646" v="171" actId="931"/>
          <ac:spMkLst>
            <pc:docMk/>
            <pc:sldMk cId="907957913" sldId="264"/>
            <ac:spMk id="3" creationId="{45AFAEA1-F192-802E-DD58-744CC954DF93}"/>
          </ac:spMkLst>
        </pc:spChg>
        <pc:picChg chg="add mod ord">
          <ac:chgData name="Gergely Szlovák" userId="b6b518fa-e500-4daf-9599-f99e6c56864f" providerId="ADAL" clId="{66388DF6-0A8E-4018-B286-70D507D771F4}" dt="2026-04-20T19:36:39.103" v="185" actId="1076"/>
          <ac:picMkLst>
            <pc:docMk/>
            <pc:sldMk cId="907957913" sldId="264"/>
            <ac:picMk id="5" creationId="{9DB63C54-A5FF-2372-AB40-8446C5F7F311}"/>
          </ac:picMkLst>
        </pc:picChg>
        <pc:picChg chg="add mod">
          <ac:chgData name="Gergely Szlovák" userId="b6b518fa-e500-4daf-9599-f99e6c56864f" providerId="ADAL" clId="{66388DF6-0A8E-4018-B286-70D507D771F4}" dt="2026-04-20T19:36:36.322" v="184" actId="1076"/>
          <ac:picMkLst>
            <pc:docMk/>
            <pc:sldMk cId="907957913" sldId="264"/>
            <ac:picMk id="7" creationId="{95492E15-BB04-2164-B90E-4F6F6F33279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2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11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C1D625-D601-A00A-1539-1C22241592DC}"/>
              </a:ext>
            </a:extLst>
          </p:cNvPr>
          <p:cNvSpPr/>
          <p:nvPr userDrawn="1"/>
        </p:nvSpPr>
        <p:spPr>
          <a:xfrm>
            <a:off x="329938" y="465710"/>
            <a:ext cx="11500701" cy="222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4250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8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5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22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8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25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97AC0B-B2DF-ACEF-2105-BEBB2F042C2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515100"/>
            <a:ext cx="17113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hu-HU" sz="1000">
                <a:solidFill>
                  <a:srgbClr val="737373">
                    <a:alpha val="50000"/>
                  </a:srgbClr>
                </a:solidFill>
                <a:latin typeface="Aptos" panose="020B0004020202020204" pitchFamily="34" charset="0"/>
              </a:rPr>
              <a:t>Caterpillar: Confidential Green</a:t>
            </a:r>
          </a:p>
        </p:txBody>
      </p:sp>
    </p:spTree>
    <p:extLst>
      <p:ext uri="{BB962C8B-B14F-4D97-AF65-F5344CB8AC3E}">
        <p14:creationId xmlns:p14="http://schemas.microsoft.com/office/powerpoint/2010/main" val="276538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2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image" Target="../media/image20.jp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12" Type="http://schemas.openxmlformats.org/officeDocument/2006/relationships/image" Target="../media/image19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11" Type="http://schemas.openxmlformats.org/officeDocument/2006/relationships/image" Target="../media/image18.jpg"/><Relationship Id="rId5" Type="http://schemas.openxmlformats.org/officeDocument/2006/relationships/image" Target="../media/image12.jpg"/><Relationship Id="rId10" Type="http://schemas.openxmlformats.org/officeDocument/2006/relationships/image" Target="../media/image17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D48F1-A7D7-62F8-5487-C062B646C2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1" y="957114"/>
            <a:ext cx="5268870" cy="1021842"/>
          </a:xfrm>
        </p:spPr>
        <p:txBody>
          <a:bodyPr anchor="t">
            <a:normAutofit/>
          </a:bodyPr>
          <a:lstStyle/>
          <a:p>
            <a:r>
              <a:rPr lang="hu-HU" sz="6000" noProof="0" dirty="0"/>
              <a:t>Taylor Swift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28471D-9811-2EA2-376F-FB58B919B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186" y="2439586"/>
            <a:ext cx="3999739" cy="798914"/>
          </a:xfrm>
        </p:spPr>
        <p:txBody>
          <a:bodyPr anchor="b">
            <a:normAutofit fontScale="85000" lnSpcReduction="20000"/>
          </a:bodyPr>
          <a:lstStyle/>
          <a:p>
            <a:r>
              <a:rPr lang="hu-HU" sz="2400" noProof="0" dirty="0"/>
              <a:t>The </a:t>
            </a:r>
            <a:r>
              <a:rPr lang="hu-HU" sz="2400" noProof="0" dirty="0" err="1"/>
              <a:t>Eras</a:t>
            </a:r>
            <a:r>
              <a:rPr lang="hu-HU" sz="2400" noProof="0" dirty="0"/>
              <a:t> Tour &amp; és a története</a:t>
            </a:r>
          </a:p>
          <a:p>
            <a:r>
              <a:rPr lang="hu-HU" sz="2400" noProof="0" dirty="0"/>
              <a:t>Készítette Szlovák Zsófia</a:t>
            </a:r>
          </a:p>
        </p:txBody>
      </p:sp>
    </p:spTree>
    <p:extLst>
      <p:ext uri="{BB962C8B-B14F-4D97-AF65-F5344CB8AC3E}">
        <p14:creationId xmlns:p14="http://schemas.microsoft.com/office/powerpoint/2010/main" val="1073409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>
            <a:alpha val="8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EE274-44ED-16D1-4034-E0AB45CD9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5" y="182424"/>
            <a:ext cx="11155680" cy="1463040"/>
          </a:xfrm>
        </p:spPr>
        <p:txBody>
          <a:bodyPr>
            <a:normAutofit/>
          </a:bodyPr>
          <a:lstStyle/>
          <a:p>
            <a:r>
              <a:rPr lang="hu-HU" sz="6000" noProof="0" dirty="0">
                <a:solidFill>
                  <a:srgbClr val="C14B7B"/>
                </a:solidFill>
              </a:rPr>
              <a:t>Egy kisvárosi lányból világsztár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466437F-6C7A-E89B-8BED-68170684B8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311" y="5856106"/>
            <a:ext cx="64068" cy="97246"/>
          </a:xfrm>
          <a:prstGeom prst="rect">
            <a:avLst/>
          </a:prstGeo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48576545-F741-C1CF-1310-51E5C89A0F92}"/>
              </a:ext>
            </a:extLst>
          </p:cNvPr>
          <p:cNvSpPr/>
          <p:nvPr/>
        </p:nvSpPr>
        <p:spPr>
          <a:xfrm>
            <a:off x="4944177" y="2627697"/>
            <a:ext cx="2303646" cy="1675026"/>
          </a:xfrm>
          <a:prstGeom prst="rightArrow">
            <a:avLst/>
          </a:prstGeom>
          <a:solidFill>
            <a:srgbClr val="FF66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noProof="0" dirty="0">
              <a:solidFill>
                <a:srgbClr val="FF6699"/>
              </a:solidFill>
              <a:highlight>
                <a:srgbClr val="FFFF00"/>
              </a:highligh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260C9C0-8106-9E16-AC43-7B14A9E5D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80" y="1846272"/>
            <a:ext cx="4810956" cy="36082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EB7A456-2979-B8C8-8C5D-EED7085B6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52" y="1636294"/>
            <a:ext cx="4780548" cy="358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6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4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4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A10F99B-6BCB-C68D-DC6D-0DF240F9D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</p:spPr>
        <p:txBody>
          <a:bodyPr>
            <a:normAutofit/>
          </a:bodyPr>
          <a:lstStyle/>
          <a:p>
            <a:r>
              <a:rPr lang="hu-HU" sz="6000" noProof="0" dirty="0">
                <a:solidFill>
                  <a:schemeClr val="bg2">
                    <a:lumMod val="90000"/>
                  </a:schemeClr>
                </a:solidFill>
              </a:rPr>
              <a:t>ERAS TOUR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871878A-B829-44F1-9EA7-863AFA60D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2532889"/>
            <a:ext cx="11155680" cy="376732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u-HU" sz="2800" noProof="0" dirty="0">
                <a:solidFill>
                  <a:schemeClr val="bg2">
                    <a:lumMod val="90000"/>
                  </a:schemeClr>
                </a:solidFill>
              </a:rPr>
              <a:t>10+ album </a:t>
            </a:r>
          </a:p>
          <a:p>
            <a:pPr>
              <a:spcAft>
                <a:spcPts val="1200"/>
              </a:spcAft>
            </a:pPr>
            <a:r>
              <a:rPr lang="hu-HU" sz="2800" noProof="0" dirty="0">
                <a:solidFill>
                  <a:schemeClr val="bg2">
                    <a:lumMod val="90000"/>
                  </a:schemeClr>
                </a:solidFill>
              </a:rPr>
              <a:t>Minden korszak külön </a:t>
            </a:r>
            <a:r>
              <a:rPr lang="hu-HU" sz="2800" noProof="0" dirty="0" err="1">
                <a:solidFill>
                  <a:schemeClr val="bg2">
                    <a:lumMod val="90000"/>
                  </a:schemeClr>
                </a:solidFill>
              </a:rPr>
              <a:t>era</a:t>
            </a:r>
            <a:endParaRPr lang="hu-HU" sz="2800" noProof="0" dirty="0">
              <a:solidFill>
                <a:schemeClr val="bg2">
                  <a:lumMod val="90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hu-HU" sz="2800" noProof="0" dirty="0">
                <a:solidFill>
                  <a:schemeClr val="bg2">
                    <a:lumMod val="90000"/>
                  </a:schemeClr>
                </a:solidFill>
              </a:rPr>
              <a:t>3+ órás koncert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2B4B63-5419-7CEA-5D0C-4651D2DDC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75" y="1444625"/>
            <a:ext cx="5953125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94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75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A36B7-0692-FA33-DE46-E44769416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501" y="721090"/>
            <a:ext cx="11155680" cy="1929384"/>
          </a:xfrm>
        </p:spPr>
        <p:txBody>
          <a:bodyPr>
            <a:normAutofit/>
          </a:bodyPr>
          <a:lstStyle/>
          <a:p>
            <a:r>
              <a:rPr lang="hu-HU" sz="6000" i="1" noProof="0" dirty="0">
                <a:solidFill>
                  <a:srgbClr val="FF6699"/>
                </a:solidFill>
                <a:cs typeface="Aharoni" panose="02010803020104030203" pitchFamily="2" charset="-79"/>
              </a:rPr>
              <a:t>DALAI</a:t>
            </a:r>
            <a:br>
              <a:rPr lang="hu-HU" i="1" noProof="0" dirty="0">
                <a:solidFill>
                  <a:srgbClr val="FF6699"/>
                </a:solidFill>
              </a:rPr>
            </a:br>
            <a:br>
              <a:rPr lang="hu-HU" sz="1800" i="1" noProof="0" dirty="0">
                <a:solidFill>
                  <a:srgbClr val="FF6699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</a:br>
            <a:r>
              <a:rPr lang="hu-HU" sz="2400" i="1" noProof="0" dirty="0">
                <a:solidFill>
                  <a:srgbClr val="FF6699"/>
                </a:solidFill>
                <a:cs typeface="Angsana New" panose="020B0502040204020203" pitchFamily="18" charset="-34"/>
              </a:rPr>
              <a:t>12 album, több korszak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258C6-12F5-CDE5-3037-70298EFC3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501" y="2441448"/>
            <a:ext cx="11286363" cy="4298061"/>
          </a:xfrm>
        </p:spPr>
        <p:txBody>
          <a:bodyPr>
            <a:normAutofit/>
          </a:bodyPr>
          <a:lstStyle/>
          <a:p>
            <a:r>
              <a:rPr lang="hu-HU" sz="2400" noProof="0" dirty="0">
                <a:solidFill>
                  <a:srgbClr val="FF6699"/>
                </a:solidFill>
              </a:rPr>
              <a:t>Legismertebb dalai:</a:t>
            </a:r>
          </a:p>
          <a:p>
            <a:r>
              <a:rPr lang="hu-HU" sz="2400" noProof="0" dirty="0" err="1">
                <a:solidFill>
                  <a:srgbClr val="FF6699"/>
                </a:solidFill>
              </a:rPr>
              <a:t>Blank</a:t>
            </a:r>
            <a:r>
              <a:rPr lang="hu-HU" sz="2400" noProof="0" dirty="0">
                <a:solidFill>
                  <a:srgbClr val="FF6699"/>
                </a:solidFill>
              </a:rPr>
              <a:t> </a:t>
            </a:r>
            <a:r>
              <a:rPr lang="hu-HU" sz="2400" noProof="0" dirty="0" err="1">
                <a:solidFill>
                  <a:srgbClr val="FF6699"/>
                </a:solidFill>
              </a:rPr>
              <a:t>Space</a:t>
            </a:r>
            <a:endParaRPr lang="hu-HU" sz="2400" noProof="0" dirty="0">
              <a:solidFill>
                <a:srgbClr val="FF6699"/>
              </a:solidFill>
            </a:endParaRPr>
          </a:p>
          <a:p>
            <a:r>
              <a:rPr lang="hu-HU" sz="2400" noProof="0" dirty="0" err="1">
                <a:solidFill>
                  <a:srgbClr val="FF6699"/>
                </a:solidFill>
              </a:rPr>
              <a:t>Cruel</a:t>
            </a:r>
            <a:r>
              <a:rPr lang="hu-HU" sz="2400" noProof="0" dirty="0">
                <a:solidFill>
                  <a:srgbClr val="FF6699"/>
                </a:solidFill>
              </a:rPr>
              <a:t> Summer</a:t>
            </a:r>
          </a:p>
          <a:p>
            <a:r>
              <a:rPr lang="hu-HU" sz="2400" noProof="0" dirty="0" err="1">
                <a:solidFill>
                  <a:srgbClr val="FF6699"/>
                </a:solidFill>
              </a:rPr>
              <a:t>Cardigan</a:t>
            </a:r>
            <a:endParaRPr lang="hu-HU" sz="2400" noProof="0" dirty="0">
              <a:solidFill>
                <a:srgbClr val="FF6699"/>
              </a:solidFill>
            </a:endParaRPr>
          </a:p>
          <a:p>
            <a:r>
              <a:rPr lang="hu-HU" sz="2400" noProof="0" dirty="0">
                <a:solidFill>
                  <a:srgbClr val="FF6699"/>
                </a:solidFill>
              </a:rPr>
              <a:t>Anti-</a:t>
            </a:r>
            <a:r>
              <a:rPr lang="hu-HU" sz="2400" noProof="0" dirty="0" err="1">
                <a:solidFill>
                  <a:srgbClr val="FF6699"/>
                </a:solidFill>
              </a:rPr>
              <a:t>Hero</a:t>
            </a:r>
            <a:endParaRPr lang="hu-HU" sz="2400" noProof="0" dirty="0">
              <a:solidFill>
                <a:srgbClr val="FF669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A7A0B8-5000-AA02-129D-02863421A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107" y="1758460"/>
            <a:ext cx="3522692" cy="3941885"/>
          </a:xfrm>
          <a:prstGeom prst="rect">
            <a:avLst/>
          </a:prstGeom>
        </p:spPr>
      </p:pic>
      <p:pic>
        <p:nvPicPr>
          <p:cNvPr id="8" name="Graphic 7" descr="Music with solid fill">
            <a:extLst>
              <a:ext uri="{FF2B5EF4-FFF2-40B4-BE49-F238E27FC236}">
                <a16:creationId xmlns:a16="http://schemas.microsoft.com/office/drawing/2014/main" id="{7A367088-9C79-06BB-3B83-CAF1779077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38827" y="1157655"/>
            <a:ext cx="1263633" cy="126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15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F6EB5-DA03-DE8C-4204-3B0A0FECC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365" y="424305"/>
            <a:ext cx="11155680" cy="1463040"/>
          </a:xfrm>
        </p:spPr>
        <p:txBody>
          <a:bodyPr>
            <a:normAutofit/>
          </a:bodyPr>
          <a:lstStyle/>
          <a:p>
            <a:r>
              <a:rPr lang="hu-HU" sz="3200" i="1" noProof="0" dirty="0" err="1">
                <a:cs typeface="Aharoni" panose="02010803020104030203" pitchFamily="2" charset="-79"/>
              </a:rPr>
              <a:t>Not</a:t>
            </a:r>
            <a:r>
              <a:rPr lang="hu-HU" sz="3200" i="1" noProof="0" dirty="0">
                <a:cs typeface="Aharoni" panose="02010803020104030203" pitchFamily="2" charset="-79"/>
              </a:rPr>
              <a:t> </a:t>
            </a:r>
            <a:r>
              <a:rPr lang="hu-HU" sz="3200" i="1" noProof="0" dirty="0" err="1">
                <a:cs typeface="Aharoni" panose="02010803020104030203" pitchFamily="2" charset="-79"/>
              </a:rPr>
              <a:t>just</a:t>
            </a:r>
            <a:r>
              <a:rPr lang="hu-HU" sz="3200" i="1" noProof="0" dirty="0">
                <a:cs typeface="Aharoni" panose="02010803020104030203" pitchFamily="2" charset="-79"/>
              </a:rPr>
              <a:t> a </a:t>
            </a:r>
            <a:r>
              <a:rPr lang="hu-HU" sz="3200" i="1" noProof="0" dirty="0" err="1">
                <a:cs typeface="Aharoni" panose="02010803020104030203" pitchFamily="2" charset="-79"/>
              </a:rPr>
              <a:t>singer</a:t>
            </a:r>
            <a:r>
              <a:rPr lang="hu-HU" sz="3200" i="1" noProof="0" dirty="0">
                <a:cs typeface="Aharoni" panose="02010803020104030203" pitchFamily="2" charset="-79"/>
              </a:rPr>
              <a:t>-a </a:t>
            </a:r>
            <a:r>
              <a:rPr lang="hu-HU" sz="3200" i="1" noProof="0" dirty="0" err="1">
                <a:cs typeface="Aharoni" panose="02010803020104030203" pitchFamily="2" charset="-79"/>
              </a:rPr>
              <a:t>storyteller</a:t>
            </a:r>
            <a:endParaRPr lang="hu-HU" sz="3200" i="1" noProof="0" dirty="0">
              <a:cs typeface="Aharoni" panose="02010803020104030203" pitchFamily="2" charset="-79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F753BF-3F37-318A-B0C8-CF39930C5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636" y="0"/>
            <a:ext cx="3154364" cy="28383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FD0D5D-F4E6-DD79-7354-89DEC780B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042" y="2789034"/>
            <a:ext cx="3370909" cy="46964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F3341EA-BB62-7E10-660C-D061D1A44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86" y="-109354"/>
            <a:ext cx="3003620" cy="29546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D5C3A97-658A-B82F-A8D6-7633F51B6E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554" y="1225326"/>
            <a:ext cx="3609590" cy="355564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58B4D2E-8398-872B-8D4C-5E344F7EA1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" y="4629139"/>
            <a:ext cx="2561391" cy="29546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2A2A7F4-9ED1-210E-ADE5-23D1117A98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707" y="3844811"/>
            <a:ext cx="3189762" cy="35788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499C9EB-3725-67E9-6961-F31C710370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7251"/>
            <a:ext cx="2733689" cy="2762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A6DE3D-8876-EE9F-3B89-27AD5F16C1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593" y="2732325"/>
            <a:ext cx="2159775" cy="18685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B7BE7D-1B97-CA31-442C-C5EC55B698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479" y="1119216"/>
            <a:ext cx="2854986" cy="20216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1D3A2C-4E56-AFB8-2165-FEBE311F4D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950" y="2544431"/>
            <a:ext cx="3453185" cy="30072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7713FE-A9FA-BFCA-BFC9-92E01B2228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627" y="4201247"/>
            <a:ext cx="3136323" cy="330247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4079EA5-7BC6-4424-D4BF-97D0E764D9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601" y="2130064"/>
            <a:ext cx="3763736" cy="451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951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 advTm="2000">
        <p159:morph option="byObject"/>
      </p:transition>
    </mc:Choice>
    <mc:Fallback>
      <p:transition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42" presetClass="path" presetSubtype="0" accel="50000" decel="5000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animMotion origin="layout" path="M -6.25E-7 -4.81481E-6 L 0.28216 -0.0164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8500"/>
                            </p:stCondLst>
                            <p:childTnLst>
                              <p:par>
                                <p:cTn id="6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3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1EF53-3B8A-327E-B481-456FE7CC1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6000" i="1" noProof="0" dirty="0">
                <a:cs typeface="Angsana New" panose="02020603050405020304" pitchFamily="18" charset="-34"/>
              </a:rPr>
              <a:t>Sikerei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68BD1-8C15-D87B-D896-577135B7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noProof="0" dirty="0">
                <a:cs typeface="Angsana New" panose="02020603050405020304" pitchFamily="18" charset="-34"/>
              </a:rPr>
              <a:t>Több mint 10 Grammy-díj</a:t>
            </a:r>
          </a:p>
          <a:p>
            <a:r>
              <a:rPr lang="hu-HU" sz="2400" noProof="0" dirty="0">
                <a:cs typeface="Angsana New" panose="02020603050405020304" pitchFamily="18" charset="-34"/>
              </a:rPr>
              <a:t>Rekordokat döntő albumok</a:t>
            </a:r>
          </a:p>
          <a:p>
            <a:r>
              <a:rPr lang="hu-HU" sz="2400" noProof="0" dirty="0">
                <a:cs typeface="Angsana New" panose="02020603050405020304" pitchFamily="18" charset="-34"/>
              </a:rPr>
              <a:t>Hatalmas rajongótábor</a:t>
            </a:r>
          </a:p>
          <a:p>
            <a:r>
              <a:rPr lang="hu-HU" sz="2400" noProof="0" dirty="0">
                <a:cs typeface="Angsana New" panose="02020603050405020304" pitchFamily="18" charset="-34"/>
              </a:rPr>
              <a:t>Világturnék</a:t>
            </a:r>
          </a:p>
          <a:p>
            <a:endParaRPr lang="hu-HU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89C1B5-8831-13B6-CB91-C06646EE0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917" y="978408"/>
            <a:ext cx="2986099" cy="29743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2D23B5-6FAB-78B3-1112-DF897C152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631" y="4178808"/>
            <a:ext cx="4134741" cy="232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6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E9F8E-6C08-83EE-96F9-13BD7770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25" y="649414"/>
            <a:ext cx="11155680" cy="1463040"/>
          </a:xfrm>
        </p:spPr>
        <p:txBody>
          <a:bodyPr>
            <a:normAutofit/>
          </a:bodyPr>
          <a:lstStyle/>
          <a:p>
            <a:r>
              <a:rPr lang="hu-HU" sz="6000" dirty="0">
                <a:solidFill>
                  <a:schemeClr val="bg1"/>
                </a:solidFill>
              </a:rPr>
              <a:t>Összefoglalás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B63C54-A5FF-2372-AB40-8446C5F7F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401" y="2258567"/>
            <a:ext cx="3767138" cy="37671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492E15-BB04-2164-B90E-4F6F6F332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553" y="2258566"/>
            <a:ext cx="3767139" cy="37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579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</TotalTime>
  <Words>63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Aharoni</vt:lpstr>
      <vt:lpstr>Angsana New</vt:lpstr>
      <vt:lpstr>Aptos</vt:lpstr>
      <vt:lpstr>Arial</vt:lpstr>
      <vt:lpstr>Bierstadt</vt:lpstr>
      <vt:lpstr>GestaltVTI</vt:lpstr>
      <vt:lpstr>Taylor Swift</vt:lpstr>
      <vt:lpstr>Egy kisvárosi lányból világsztár</vt:lpstr>
      <vt:lpstr>ERAS TOUR </vt:lpstr>
      <vt:lpstr>DALAI  12 album, több korszak</vt:lpstr>
      <vt:lpstr>Not just a singer-a storyteller</vt:lpstr>
      <vt:lpstr>Sikerei</vt:lpstr>
      <vt:lpstr>Összefoglalás</vt:lpstr>
    </vt:vector>
  </TitlesOfParts>
  <Company>Caterpillar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Gergely Szlovák</dc:creator>
  <cp:lastModifiedBy>Gergely Szlovák</cp:lastModifiedBy>
  <cp:revision>1</cp:revision>
  <dcterms:created xsi:type="dcterms:W3CDTF">2026-04-12T12:10:59Z</dcterms:created>
  <dcterms:modified xsi:type="dcterms:W3CDTF">2026-04-20T19:58:49Z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b5e2db6-eecf-4aa2-8fc3-174bf94bce19_Enabled">
    <vt:lpwstr>true</vt:lpwstr>
  </property>
  <property fmtid="{D5CDD505-2E9C-101B-9397-08002B2CF9AE}" pid="3" name="MSIP_Label_fb5e2db6-eecf-4aa2-8fc3-174bf94bce19_SetDate">
    <vt:lpwstr>2026-04-13T12:28:53Z</vt:lpwstr>
  </property>
  <property fmtid="{D5CDD505-2E9C-101B-9397-08002B2CF9AE}" pid="4" name="MSIP_Label_fb5e2db6-eecf-4aa2-8fc3-174bf94bce19_Method">
    <vt:lpwstr>Standard</vt:lpwstr>
  </property>
  <property fmtid="{D5CDD505-2E9C-101B-9397-08002B2CF9AE}" pid="5" name="MSIP_Label_fb5e2db6-eecf-4aa2-8fc3-174bf94bce19_Name">
    <vt:lpwstr>fb5e2db6-eecf-4aa2-8fc3-174bf94bce19</vt:lpwstr>
  </property>
  <property fmtid="{D5CDD505-2E9C-101B-9397-08002B2CF9AE}" pid="6" name="MSIP_Label_fb5e2db6-eecf-4aa2-8fc3-174bf94bce19_SiteId">
    <vt:lpwstr>ceb177bf-013b-49ab-8a9c-4abce32afc1e</vt:lpwstr>
  </property>
  <property fmtid="{D5CDD505-2E9C-101B-9397-08002B2CF9AE}" pid="7" name="MSIP_Label_fb5e2db6-eecf-4aa2-8fc3-174bf94bce19_ActionId">
    <vt:lpwstr>18c047a5-20be-4863-99b0-09c3bf711f70</vt:lpwstr>
  </property>
  <property fmtid="{D5CDD505-2E9C-101B-9397-08002B2CF9AE}" pid="8" name="MSIP_Label_fb5e2db6-eecf-4aa2-8fc3-174bf94bce19_ContentBits">
    <vt:lpwstr>2</vt:lpwstr>
  </property>
  <property fmtid="{D5CDD505-2E9C-101B-9397-08002B2CF9AE}" pid="9" name="MSIP_Label_fb5e2db6-eecf-4aa2-8fc3-174bf94bce19_Tag">
    <vt:lpwstr>10, 3, 0, 1</vt:lpwstr>
  </property>
  <property fmtid="{D5CDD505-2E9C-101B-9397-08002B2CF9AE}" pid="10" name="ClassificationContentMarkingFooterLocations">
    <vt:lpwstr>GestaltVTI:9</vt:lpwstr>
  </property>
  <property fmtid="{D5CDD505-2E9C-101B-9397-08002B2CF9AE}" pid="11" name="ClassificationContentMarkingFooterText">
    <vt:lpwstr>Caterpillar: Confidential Green</vt:lpwstr>
  </property>
</Properties>
</file>