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60" r:id="rId4"/>
    <p:sldId id="257" r:id="rId5"/>
    <p:sldId id="258" r:id="rId6"/>
    <p:sldId id="259" r:id="rId7"/>
    <p:sldId id="263" r:id="rId8"/>
    <p:sldId id="262" r:id="rId9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2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ános Tüske" userId="6b75e73d3040acf3" providerId="LiveId" clId="{DE63D5AA-605B-4489-A219-9E27D9A22EA6}"/>
    <pc:docChg chg="custSel addSld delSld modSld sldOrd">
      <pc:chgData name="János Tüske" userId="6b75e73d3040acf3" providerId="LiveId" clId="{DE63D5AA-605B-4489-A219-9E27D9A22EA6}" dt="2026-04-21T18:46:24.691" v="1723" actId="20577"/>
      <pc:docMkLst>
        <pc:docMk/>
      </pc:docMkLst>
      <pc:sldChg chg="addSp delSp modSp mod">
        <pc:chgData name="János Tüske" userId="6b75e73d3040acf3" providerId="LiveId" clId="{DE63D5AA-605B-4489-A219-9E27D9A22EA6}" dt="2026-04-21T18:33:14.391" v="1402" actId="1076"/>
        <pc:sldMkLst>
          <pc:docMk/>
          <pc:sldMk cId="4251484837" sldId="256"/>
        </pc:sldMkLst>
        <pc:spChg chg="mod">
          <ac:chgData name="János Tüske" userId="6b75e73d3040acf3" providerId="LiveId" clId="{DE63D5AA-605B-4489-A219-9E27D9A22EA6}" dt="2026-04-21T18:10:28.425" v="1334" actId="1076"/>
          <ac:spMkLst>
            <pc:docMk/>
            <pc:sldMk cId="4251484837" sldId="256"/>
            <ac:spMk id="2" creationId="{7C278D6B-A440-27AB-D3BA-3396617E7C3C}"/>
          </ac:spMkLst>
        </pc:spChg>
        <pc:picChg chg="del">
          <ac:chgData name="János Tüske" userId="6b75e73d3040acf3" providerId="LiveId" clId="{DE63D5AA-605B-4489-A219-9E27D9A22EA6}" dt="2026-04-21T18:32:26.501" v="1395" actId="21"/>
          <ac:picMkLst>
            <pc:docMk/>
            <pc:sldMk cId="4251484837" sldId="256"/>
            <ac:picMk id="5" creationId="{71B5540D-AC2E-40C2-224C-5FD47D714BFF}"/>
          </ac:picMkLst>
        </pc:picChg>
        <pc:picChg chg="add del mod">
          <ac:chgData name="János Tüske" userId="6b75e73d3040acf3" providerId="LiveId" clId="{DE63D5AA-605B-4489-A219-9E27D9A22EA6}" dt="2026-04-21T18:33:09.003" v="1400" actId="21"/>
          <ac:picMkLst>
            <pc:docMk/>
            <pc:sldMk cId="4251484837" sldId="256"/>
            <ac:picMk id="6" creationId="{71B5540D-AC2E-40C2-224C-5FD47D714BFF}"/>
          </ac:picMkLst>
        </pc:picChg>
        <pc:picChg chg="mod">
          <ac:chgData name="János Tüske" userId="6b75e73d3040acf3" providerId="LiveId" clId="{DE63D5AA-605B-4489-A219-9E27D9A22EA6}" dt="2026-04-21T18:33:14.391" v="1402" actId="1076"/>
          <ac:picMkLst>
            <pc:docMk/>
            <pc:sldMk cId="4251484837" sldId="256"/>
            <ac:picMk id="11" creationId="{AC0B312C-17F8-D708-2869-FCE7624FB73C}"/>
          </ac:picMkLst>
        </pc:picChg>
      </pc:sldChg>
      <pc:sldChg chg="modSp mod">
        <pc:chgData name="János Tüske" userId="6b75e73d3040acf3" providerId="LiveId" clId="{DE63D5AA-605B-4489-A219-9E27D9A22EA6}" dt="2026-04-17T19:00:44.590" v="0" actId="20577"/>
        <pc:sldMkLst>
          <pc:docMk/>
          <pc:sldMk cId="1581536563" sldId="257"/>
        </pc:sldMkLst>
        <pc:spChg chg="mod">
          <ac:chgData name="János Tüske" userId="6b75e73d3040acf3" providerId="LiveId" clId="{DE63D5AA-605B-4489-A219-9E27D9A22EA6}" dt="2026-04-17T19:00:44.590" v="0" actId="20577"/>
          <ac:spMkLst>
            <pc:docMk/>
            <pc:sldMk cId="1581536563" sldId="257"/>
            <ac:spMk id="3" creationId="{2BA6866A-F442-980A-EED7-1E77C57578B6}"/>
          </ac:spMkLst>
        </pc:spChg>
      </pc:sldChg>
      <pc:sldChg chg="modAnim">
        <pc:chgData name="János Tüske" userId="6b75e73d3040acf3" providerId="LiveId" clId="{DE63D5AA-605B-4489-A219-9E27D9A22EA6}" dt="2026-04-21T18:21:13.081" v="1389"/>
        <pc:sldMkLst>
          <pc:docMk/>
          <pc:sldMk cId="3652726073" sldId="258"/>
        </pc:sldMkLst>
      </pc:sldChg>
      <pc:sldChg chg="modAnim">
        <pc:chgData name="János Tüske" userId="6b75e73d3040acf3" providerId="LiveId" clId="{DE63D5AA-605B-4489-A219-9E27D9A22EA6}" dt="2026-04-21T18:22:09.604" v="1394"/>
        <pc:sldMkLst>
          <pc:docMk/>
          <pc:sldMk cId="3836976895" sldId="259"/>
        </pc:sldMkLst>
      </pc:sldChg>
      <pc:sldChg chg="addSp delSp modSp new mod ord setBg">
        <pc:chgData name="János Tüske" userId="6b75e73d3040acf3" providerId="LiveId" clId="{DE63D5AA-605B-4489-A219-9E27D9A22EA6}" dt="2026-04-21T18:09:30.298" v="1305" actId="14100"/>
        <pc:sldMkLst>
          <pc:docMk/>
          <pc:sldMk cId="3364401869" sldId="261"/>
        </pc:sldMkLst>
        <pc:spChg chg="add del mod">
          <ac:chgData name="János Tüske" userId="6b75e73d3040acf3" providerId="LiveId" clId="{DE63D5AA-605B-4489-A219-9E27D9A22EA6}" dt="2026-04-21T17:59:00.238" v="6"/>
          <ac:spMkLst>
            <pc:docMk/>
            <pc:sldMk cId="3364401869" sldId="261"/>
            <ac:spMk id="2" creationId="{822CBE46-3F70-7617-0E85-10CA7EE2176D}"/>
          </ac:spMkLst>
        </pc:spChg>
        <pc:spChg chg="add mod">
          <ac:chgData name="János Tüske" userId="6b75e73d3040acf3" providerId="LiveId" clId="{DE63D5AA-605B-4489-A219-9E27D9A22EA6}" dt="2026-04-21T18:07:49.687" v="1278" actId="1076"/>
          <ac:spMkLst>
            <pc:docMk/>
            <pc:sldMk cId="3364401869" sldId="261"/>
            <ac:spMk id="6" creationId="{FA1A21F4-9AE2-17F3-F6A3-89A41EE22650}"/>
          </ac:spMkLst>
        </pc:spChg>
        <pc:spChg chg="add mod">
          <ac:chgData name="János Tüske" userId="6b75e73d3040acf3" providerId="LiveId" clId="{DE63D5AA-605B-4489-A219-9E27D9A22EA6}" dt="2026-04-21T18:09:30.298" v="1305" actId="14100"/>
          <ac:spMkLst>
            <pc:docMk/>
            <pc:sldMk cId="3364401869" sldId="261"/>
            <ac:spMk id="7" creationId="{91778987-1D3F-3A8C-4C59-167F7C3BB427}"/>
          </ac:spMkLst>
        </pc:spChg>
        <pc:picChg chg="add del mod">
          <ac:chgData name="János Tüske" userId="6b75e73d3040acf3" providerId="LiveId" clId="{DE63D5AA-605B-4489-A219-9E27D9A22EA6}" dt="2026-04-21T18:05:27.302" v="1059" actId="21"/>
          <ac:picMkLst>
            <pc:docMk/>
            <pc:sldMk cId="3364401869" sldId="261"/>
            <ac:picMk id="3" creationId="{693C06F5-66DE-465F-AF77-F80C9BBBDD55}"/>
          </ac:picMkLst>
        </pc:picChg>
        <pc:picChg chg="add del">
          <ac:chgData name="János Tüske" userId="6b75e73d3040acf3" providerId="LiveId" clId="{DE63D5AA-605B-4489-A219-9E27D9A22EA6}" dt="2026-04-21T18:05:31.707" v="1061" actId="21"/>
          <ac:picMkLst>
            <pc:docMk/>
            <pc:sldMk cId="3364401869" sldId="261"/>
            <ac:picMk id="4" creationId="{F6ED9EED-3B5C-E967-6289-0FD4548C5441}"/>
          </ac:picMkLst>
        </pc:picChg>
        <pc:picChg chg="add mod">
          <ac:chgData name="János Tüske" userId="6b75e73d3040acf3" providerId="LiveId" clId="{DE63D5AA-605B-4489-A219-9E27D9A22EA6}" dt="2026-04-21T18:06:34.389" v="1252" actId="14100"/>
          <ac:picMkLst>
            <pc:docMk/>
            <pc:sldMk cId="3364401869" sldId="261"/>
            <ac:picMk id="5" creationId="{E46C90AF-5F9C-0360-C21A-870DA6F13DBD}"/>
          </ac:picMkLst>
        </pc:picChg>
      </pc:sldChg>
      <pc:sldChg chg="addSp delSp modSp new mod">
        <pc:chgData name="János Tüske" userId="6b75e73d3040acf3" providerId="LiveId" clId="{DE63D5AA-605B-4489-A219-9E27D9A22EA6}" dt="2026-04-21T18:20:39.639" v="1388" actId="20577"/>
        <pc:sldMkLst>
          <pc:docMk/>
          <pc:sldMk cId="2102753057" sldId="262"/>
        </pc:sldMkLst>
        <pc:spChg chg="del">
          <ac:chgData name="János Tüske" userId="6b75e73d3040acf3" providerId="LiveId" clId="{DE63D5AA-605B-4489-A219-9E27D9A22EA6}" dt="2026-04-21T18:11:02.827" v="1338" actId="21"/>
          <ac:spMkLst>
            <pc:docMk/>
            <pc:sldMk cId="2102753057" sldId="262"/>
            <ac:spMk id="2" creationId="{681B5EC0-6375-A860-1EDB-96EF7BFB6818}"/>
          </ac:spMkLst>
        </pc:spChg>
        <pc:spChg chg="add mod">
          <ac:chgData name="János Tüske" userId="6b75e73d3040acf3" providerId="LiveId" clId="{DE63D5AA-605B-4489-A219-9E27D9A22EA6}" dt="2026-04-21T18:19:07.293" v="1351" actId="767"/>
          <ac:spMkLst>
            <pc:docMk/>
            <pc:sldMk cId="2102753057" sldId="262"/>
            <ac:spMk id="5" creationId="{B003F310-9ADB-8141-974D-38025811BBD3}"/>
          </ac:spMkLst>
        </pc:spChg>
        <pc:spChg chg="add mod">
          <ac:chgData name="János Tüske" userId="6b75e73d3040acf3" providerId="LiveId" clId="{DE63D5AA-605B-4489-A219-9E27D9A22EA6}" dt="2026-04-21T18:20:39.639" v="1388" actId="20577"/>
          <ac:spMkLst>
            <pc:docMk/>
            <pc:sldMk cId="2102753057" sldId="262"/>
            <ac:spMk id="6" creationId="{F2A22EB9-A1DD-ED95-11DC-BD8425FEF6C2}"/>
          </ac:spMkLst>
        </pc:spChg>
        <pc:picChg chg="add del mod">
          <ac:chgData name="János Tüske" userId="6b75e73d3040acf3" providerId="LiveId" clId="{DE63D5AA-605B-4489-A219-9E27D9A22EA6}" dt="2026-04-21T18:14:12.773" v="1345" actId="21"/>
          <ac:picMkLst>
            <pc:docMk/>
            <pc:sldMk cId="2102753057" sldId="262"/>
            <ac:picMk id="3" creationId="{D0BE53DD-4C8B-6B9F-AB76-D3661F1802B4}"/>
          </ac:picMkLst>
        </pc:picChg>
        <pc:picChg chg="add mod">
          <ac:chgData name="János Tüske" userId="6b75e73d3040acf3" providerId="LiveId" clId="{DE63D5AA-605B-4489-A219-9E27D9A22EA6}" dt="2026-04-21T18:18:57.820" v="1350" actId="14100"/>
          <ac:picMkLst>
            <pc:docMk/>
            <pc:sldMk cId="2102753057" sldId="262"/>
            <ac:picMk id="4" creationId="{1656C396-A2CC-11BE-4A66-DE68FF669EF5}"/>
          </ac:picMkLst>
        </pc:picChg>
      </pc:sldChg>
      <pc:sldChg chg="new del">
        <pc:chgData name="János Tüske" userId="6b75e73d3040acf3" providerId="LiveId" clId="{DE63D5AA-605B-4489-A219-9E27D9A22EA6}" dt="2026-04-21T18:10:53.394" v="1336" actId="2696"/>
        <pc:sldMkLst>
          <pc:docMk/>
          <pc:sldMk cId="2408845690" sldId="262"/>
        </pc:sldMkLst>
      </pc:sldChg>
      <pc:sldChg chg="addSp modSp new mod ord">
        <pc:chgData name="János Tüske" userId="6b75e73d3040acf3" providerId="LiveId" clId="{DE63D5AA-605B-4489-A219-9E27D9A22EA6}" dt="2026-04-21T18:46:24.691" v="1723" actId="20577"/>
        <pc:sldMkLst>
          <pc:docMk/>
          <pc:sldMk cId="3428446590" sldId="263"/>
        </pc:sldMkLst>
        <pc:spChg chg="add mod">
          <ac:chgData name="János Tüske" userId="6b75e73d3040acf3" providerId="LiveId" clId="{DE63D5AA-605B-4489-A219-9E27D9A22EA6}" dt="2026-04-21T18:36:13.234" v="1524" actId="1076"/>
          <ac:spMkLst>
            <pc:docMk/>
            <pc:sldMk cId="3428446590" sldId="263"/>
            <ac:spMk id="2" creationId="{8B3E086F-BF57-4738-5DF8-35C3B30262F3}"/>
          </ac:spMkLst>
        </pc:spChg>
        <pc:spChg chg="add mod">
          <ac:chgData name="János Tüske" userId="6b75e73d3040acf3" providerId="LiveId" clId="{DE63D5AA-605B-4489-A219-9E27D9A22EA6}" dt="2026-04-21T18:46:24.691" v="1723" actId="20577"/>
          <ac:spMkLst>
            <pc:docMk/>
            <pc:sldMk cId="3428446590" sldId="263"/>
            <ac:spMk id="3" creationId="{91578582-BC0F-A0C6-1256-C17287C4A56B}"/>
          </ac:spMkLst>
        </pc:spChg>
        <pc:spChg chg="add mod">
          <ac:chgData name="János Tüske" userId="6b75e73d3040acf3" providerId="LiveId" clId="{DE63D5AA-605B-4489-A219-9E27D9A22EA6}" dt="2026-04-21T18:43:30.796" v="1702" actId="1076"/>
          <ac:spMkLst>
            <pc:docMk/>
            <pc:sldMk cId="3428446590" sldId="263"/>
            <ac:spMk id="4" creationId="{38F63306-D93A-CC86-79B1-4830324103FF}"/>
          </ac:spMkLst>
        </pc:spChg>
        <pc:spChg chg="add mod">
          <ac:chgData name="János Tüske" userId="6b75e73d3040acf3" providerId="LiveId" clId="{DE63D5AA-605B-4489-A219-9E27D9A22EA6}" dt="2026-04-21T18:44:29.688" v="1717" actId="1076"/>
          <ac:spMkLst>
            <pc:docMk/>
            <pc:sldMk cId="3428446590" sldId="263"/>
            <ac:spMk id="5" creationId="{03DD01E9-5688-17AC-5166-59B0A7C11C6F}"/>
          </ac:spMkLst>
        </pc:spChg>
        <pc:spChg chg="add mod">
          <ac:chgData name="János Tüske" userId="6b75e73d3040acf3" providerId="LiveId" clId="{DE63D5AA-605B-4489-A219-9E27D9A22EA6}" dt="2026-04-21T18:44:37.094" v="1718" actId="1076"/>
          <ac:spMkLst>
            <pc:docMk/>
            <pc:sldMk cId="3428446590" sldId="263"/>
            <ac:spMk id="6" creationId="{F48840C9-33B8-0FD5-8E45-3814FADDE135}"/>
          </ac:spMkLst>
        </pc:spChg>
        <pc:spChg chg="add mod">
          <ac:chgData name="János Tüske" userId="6b75e73d3040acf3" providerId="LiveId" clId="{DE63D5AA-605B-4489-A219-9E27D9A22EA6}" dt="2026-04-21T18:44:26.906" v="1716" actId="1076"/>
          <ac:spMkLst>
            <pc:docMk/>
            <pc:sldMk cId="3428446590" sldId="263"/>
            <ac:spMk id="7" creationId="{735BC3C0-DC0C-5599-6025-947FD3D0B2F9}"/>
          </ac:spMkLst>
        </pc:spChg>
        <pc:picChg chg="add mod">
          <ac:chgData name="János Tüske" userId="6b75e73d3040acf3" providerId="LiveId" clId="{DE63D5AA-605B-4489-A219-9E27D9A22EA6}" dt="2026-04-21T18:44:55.581" v="1722" actId="1076"/>
          <ac:picMkLst>
            <pc:docMk/>
            <pc:sldMk cId="3428446590" sldId="263"/>
            <ac:picMk id="8" creationId="{91AFFF0D-3536-1B37-2358-C88FBB0E62D6}"/>
          </ac:picMkLst>
        </pc:picChg>
        <pc:picChg chg="add mod">
          <ac:chgData name="János Tüske" userId="6b75e73d3040acf3" providerId="LiveId" clId="{DE63D5AA-605B-4489-A219-9E27D9A22EA6}" dt="2026-04-21T18:43:43.987" v="1707" actId="1076"/>
          <ac:picMkLst>
            <pc:docMk/>
            <pc:sldMk cId="3428446590" sldId="263"/>
            <ac:picMk id="9" creationId="{90CFB034-FFF3-8688-DCAC-617D43BF11D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61B2FC1-C88B-520C-517A-B57CFA204A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62FFB05B-093B-BD05-F187-C7721AD844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DBEF822-DAF5-5682-111B-E5622B1E4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EB0C5-8AFC-44EE-A60C-29A27BC22200}" type="datetimeFigureOut">
              <a:rPr lang="hu-HU" smtClean="0"/>
              <a:t>2026. 04. 21.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4CA5634-9C9D-71CC-8EC8-7E3DCB10F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0C1690A-DDAF-E1C1-C190-883F7BBDF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75D3C-2294-4477-BBB0-AFE741E6E25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52119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E1A5A23-781C-AC7A-CAA7-5673A751B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08F58974-8A4C-3C97-25F5-DF2F412F87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316F4B5-F58C-5AF6-FE05-9BF8904FE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EB0C5-8AFC-44EE-A60C-29A27BC22200}" type="datetimeFigureOut">
              <a:rPr lang="hu-HU" smtClean="0"/>
              <a:t>2026. 04. 21.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02D6516-7486-1508-C1AB-2E21681F7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BCB65A2-F2D4-6775-291F-48A2C1CA8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75D3C-2294-4477-BBB0-AFE741E6E25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90200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20E81052-5260-237C-3877-35A6271FBE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D1DBE97A-F961-B126-FB8D-E3E58F7915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259B0AA-8ED6-C967-2CD6-81017E2C1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EB0C5-8AFC-44EE-A60C-29A27BC22200}" type="datetimeFigureOut">
              <a:rPr lang="hu-HU" smtClean="0"/>
              <a:t>2026. 04. 21.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70FFF35-50A1-5585-C155-666419AA2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243447E-BD55-362C-804D-BB766F11F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75D3C-2294-4477-BBB0-AFE741E6E25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90328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A2CB178-982C-72BA-F2B9-08EF2BF4C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77DD278-DF82-001E-50A3-389AD6EE0E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06A6C32-2898-8F8C-91FF-05CB5928E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EB0C5-8AFC-44EE-A60C-29A27BC22200}" type="datetimeFigureOut">
              <a:rPr lang="hu-HU" smtClean="0"/>
              <a:t>2026. 04. 21.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C5C388B-7364-79CD-1A2D-2445CC532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2BE26A3-CBC3-5D88-F914-E26442A89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75D3C-2294-4477-BBB0-AFE741E6E25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44982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5CD4C1C-EE54-1414-839F-43BEDC2C5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B8DFE28C-02F6-D674-B394-79FF2DC274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99480B4-68DE-C5F5-6DAF-558F5AE03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EB0C5-8AFC-44EE-A60C-29A27BC22200}" type="datetimeFigureOut">
              <a:rPr lang="hu-HU" smtClean="0"/>
              <a:t>2026. 04. 21.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4145D81-79EC-9DB7-3DF1-FC6B4ACD7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DD1E6AC-4479-5A3F-86BE-14354C83E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75D3C-2294-4477-BBB0-AFE741E6E25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74444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804C47A-DC47-902D-6B46-5B13B921B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07A8B22-482C-E4C9-10B7-A45617E8A8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A05CAA9E-B692-82BA-8E72-5881DD40CF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52DFB890-E3B0-4172-F6C0-00C5E87DC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EB0C5-8AFC-44EE-A60C-29A27BC22200}" type="datetimeFigureOut">
              <a:rPr lang="hu-HU" smtClean="0"/>
              <a:t>2026. 04. 21.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BA393235-A8B8-7244-41E5-737A550C9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9EE16721-86CD-1522-D173-C11729DD4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75D3C-2294-4477-BBB0-AFE741E6E25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73015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C0203A7-B995-9869-2D2C-31156ED0A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A8B870AB-C81B-EC4C-CD86-4AE328F5E7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1097B3CB-F59A-EDAD-3172-24C1D45BBD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0025E7FF-0C91-8AC4-17B8-79C41C6FF0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B9787511-926A-13DB-BA7F-96CE5FD9DF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BB28842C-1478-D346-44F4-26D5AB246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EB0C5-8AFC-44EE-A60C-29A27BC22200}" type="datetimeFigureOut">
              <a:rPr lang="hu-HU" smtClean="0"/>
              <a:t>2026. 04. 21.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B4319F86-61B5-723C-A55F-EE13BB3E2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FE888842-60F5-9190-2CB6-182759DAF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75D3C-2294-4477-BBB0-AFE741E6E25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75248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9822532-C8FB-8633-9428-C382BEAE6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39C89DD1-39DD-0333-1424-26F3B9591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EB0C5-8AFC-44EE-A60C-29A27BC22200}" type="datetimeFigureOut">
              <a:rPr lang="hu-HU" smtClean="0"/>
              <a:t>2026. 04. 21.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EFA3605C-8FFC-4DDB-B41F-023B990AF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B05E3737-B2F1-986E-A804-0D7A54B19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75D3C-2294-4477-BBB0-AFE741E6E25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1904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bg>
      <p:bgPr>
        <a:gradFill>
          <a:gsLst>
            <a:gs pos="13000">
              <a:srgbClr val="FFC000"/>
            </a:gs>
            <a:gs pos="69000">
              <a:schemeClr val="bg1"/>
            </a:gs>
            <a:gs pos="52000">
              <a:schemeClr val="bg1"/>
            </a:gs>
            <a:gs pos="95000">
              <a:schemeClr val="accent2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A2090C69-2D90-2077-1373-3BA6545FA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EB0C5-8AFC-44EE-A60C-29A27BC22200}" type="datetimeFigureOut">
              <a:rPr lang="hu-HU" smtClean="0"/>
              <a:t>2026. 04. 21.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7FFBE27F-7189-9D6D-AEDA-0DBA7702E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2C967410-3F41-A510-256C-49EB738EB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75D3C-2294-4477-BBB0-AFE741E6E25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33168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D940A7D-003B-6DFD-1C64-51D37E99E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CF7791D-1D35-759E-1950-D1B5CC5E3E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23994F38-C2D5-7C9C-2FC7-BFA6940B62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1ADDEE07-0C64-D29B-4ADD-E8A492999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EB0C5-8AFC-44EE-A60C-29A27BC22200}" type="datetimeFigureOut">
              <a:rPr lang="hu-HU" smtClean="0"/>
              <a:t>2026. 04. 21.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FD5077AC-3073-BF9B-061B-7A7FC3B62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AE6B5297-EF56-C657-A21B-BBDF1B9FB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75D3C-2294-4477-BBB0-AFE741E6E25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37009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E833068-FB09-C502-42EC-15EEB6D5C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2E146C07-CA6E-AE97-B1EE-B4AD087EA8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69F9FA95-7BA0-2C33-69F6-4008E0C2D7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A652FA0F-65CD-3CEC-1094-50744D1C8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EB0C5-8AFC-44EE-A60C-29A27BC22200}" type="datetimeFigureOut">
              <a:rPr lang="hu-HU" smtClean="0"/>
              <a:t>2026. 04. 21.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08640380-F2BE-6E0C-330F-C96C83BF7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2E07C146-8762-A7C6-2CA6-41CCA0152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75D3C-2294-4477-BBB0-AFE741E6E25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07429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CEEBAA9B-F996-9D89-6F26-0A220B476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C9BEA750-B197-B5F4-F945-2A21238B59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6D0C06A-BAA4-383B-D1C4-B698282C2D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3EB0C5-8AFC-44EE-A60C-29A27BC22200}" type="datetimeFigureOut">
              <a:rPr lang="hu-HU" smtClean="0"/>
              <a:t>2026. 04. 21.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01E5706-24BC-3E09-081F-27A3148A2C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E479F9F-4B2C-CD01-679F-863282CA80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A75D3C-2294-4477-BBB0-AFE741E6E25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72953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2000">
              <a:schemeClr val="bg1"/>
            </a:gs>
            <a:gs pos="95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:a16="http://schemas.microsoft.com/office/drawing/2014/main" id="{E46C90AF-5F9C-0360-C21A-870DA6F13D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24000"/>
              </a:srgbClr>
            </a:outerShdw>
          </a:effectLst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FA1A21F4-9AE2-17F3-F6A3-89A41EE22650}"/>
              </a:ext>
            </a:extLst>
          </p:cNvPr>
          <p:cNvSpPr txBox="1"/>
          <p:nvPr/>
        </p:nvSpPr>
        <p:spPr>
          <a:xfrm>
            <a:off x="6431623" y="256853"/>
            <a:ext cx="65754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6000" dirty="0"/>
              <a:t>A koronglövészet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91778987-1D3F-3A8C-4C59-167F7C3BB427}"/>
              </a:ext>
            </a:extLst>
          </p:cNvPr>
          <p:cNvSpPr txBox="1"/>
          <p:nvPr/>
        </p:nvSpPr>
        <p:spPr>
          <a:xfrm>
            <a:off x="7171361" y="1654139"/>
            <a:ext cx="45206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dirty="0"/>
              <a:t>Készítette: Tüske János</a:t>
            </a:r>
          </a:p>
        </p:txBody>
      </p:sp>
    </p:spTree>
    <p:extLst>
      <p:ext uri="{BB962C8B-B14F-4D97-AF65-F5344CB8AC3E}">
        <p14:creationId xmlns:p14="http://schemas.microsoft.com/office/powerpoint/2010/main" val="3364401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7C278D6B-A440-27AB-D3BA-3396617E7C3C}"/>
              </a:ext>
            </a:extLst>
          </p:cNvPr>
          <p:cNvSpPr txBox="1"/>
          <p:nvPr/>
        </p:nvSpPr>
        <p:spPr>
          <a:xfrm>
            <a:off x="4656566" y="132679"/>
            <a:ext cx="4212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dirty="0"/>
              <a:t>Bevezető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B64E2E65-E928-A374-082E-70CF973A2C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2202" y="1402829"/>
            <a:ext cx="3989798" cy="2244261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2D55B458-24DF-B0D6-D4B5-816CC2B720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9798" y="4481060"/>
            <a:ext cx="4036692" cy="2244261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CB598A15-6280-B781-CC5B-00C48B24A1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2202" y="4039271"/>
            <a:ext cx="3224373" cy="2210039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AC0B312C-17F8-D708-2869-FCE7624FB7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4009" y="1241370"/>
            <a:ext cx="4100339" cy="2567178"/>
          </a:xfrm>
          <a:prstGeom prst="rect">
            <a:avLst/>
          </a:prstGeom>
        </p:spPr>
      </p:pic>
      <p:sp>
        <p:nvSpPr>
          <p:cNvPr id="12" name="Szövegdoboz 11">
            <a:extLst>
              <a:ext uri="{FF2B5EF4-FFF2-40B4-BE49-F238E27FC236}">
                <a16:creationId xmlns:a16="http://schemas.microsoft.com/office/drawing/2014/main" id="{420F828B-D055-0070-E50F-EAF1511AED1D}"/>
              </a:ext>
            </a:extLst>
          </p:cNvPr>
          <p:cNvSpPr txBox="1"/>
          <p:nvPr/>
        </p:nvSpPr>
        <p:spPr>
          <a:xfrm>
            <a:off x="141716" y="1402829"/>
            <a:ext cx="3369924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sz="3200" dirty="0"/>
              <a:t>Mi ez egyáltalán?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sz="3200" dirty="0"/>
              <a:t>sörétespuska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sz="3200" dirty="0"/>
              <a:t>Agyagkorong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sz="3200" dirty="0"/>
              <a:t>Sikeres magyar </a:t>
            </a:r>
            <a:r>
              <a:rPr lang="hu-HU" sz="3200" dirty="0" err="1"/>
              <a:t>koronglövők</a:t>
            </a:r>
            <a:endParaRPr lang="hu-HU" sz="32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4251484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5165C3EB-0242-EB96-011A-B5CF68C34E34}"/>
              </a:ext>
            </a:extLst>
          </p:cNvPr>
          <p:cNvSpPr txBox="1"/>
          <p:nvPr/>
        </p:nvSpPr>
        <p:spPr>
          <a:xfrm>
            <a:off x="3117350" y="154113"/>
            <a:ext cx="65035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dirty="0"/>
              <a:t>Mi az a koronglövészet?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9529D5E0-A8B3-7903-756D-8F6B7ADD700C}"/>
              </a:ext>
            </a:extLst>
          </p:cNvPr>
          <p:cNvSpPr txBox="1"/>
          <p:nvPr/>
        </p:nvSpPr>
        <p:spPr>
          <a:xfrm>
            <a:off x="0" y="1252327"/>
            <a:ext cx="590764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hu-HU" sz="2400" dirty="0"/>
              <a:t>Egy olyan sport, amiben sörétes puskával, a levegőben repülő kis agyag lemezeket/tányérokat próbálunk meg minél pontosabban eltalálni.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hu-HU" sz="2400" dirty="0"/>
              <a:t>Ágai: </a:t>
            </a:r>
            <a:r>
              <a:rPr lang="hu-HU" sz="2400" dirty="0" err="1"/>
              <a:t>Trap</a:t>
            </a:r>
            <a:r>
              <a:rPr lang="hu-HU" sz="2400" dirty="0"/>
              <a:t>, </a:t>
            </a:r>
            <a:r>
              <a:rPr lang="hu-HU" sz="2400" dirty="0" err="1"/>
              <a:t>Skeet</a:t>
            </a:r>
            <a:r>
              <a:rPr lang="hu-HU" sz="2400" dirty="0"/>
              <a:t>, </a:t>
            </a:r>
            <a:r>
              <a:rPr lang="hu-HU" sz="2400" dirty="0" err="1"/>
              <a:t>Compac</a:t>
            </a:r>
            <a:endParaRPr lang="hu-HU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hu-HU" sz="2400" dirty="0"/>
              <a:t>Mi kell a koronglövészethez? puska, lőszer, korong, lakott területtől min. 300 méteres távolság, engedély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hu-HU" sz="2400" dirty="0"/>
              <a:t>Mi kell a SIKERES koronglövészethez? Koncentráció, fegyelem, kitartás, nagyon sok gyakorlás, pénz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8FB43684-3712-F277-424D-49359CA9CF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7640" y="1328122"/>
            <a:ext cx="2718370" cy="2038778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52F73E75-8955-7554-BBE1-75C88E3263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7640" y="3771468"/>
            <a:ext cx="3863618" cy="1839246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B177B604-AF14-33D6-F3CA-631121DFD2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7461" y="347529"/>
            <a:ext cx="2117793" cy="2220555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AB26C6B6-AAD6-2E3C-6EB1-B3F9D27DF9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86357" y="2917860"/>
            <a:ext cx="1926718" cy="216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504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45BE356B-E095-56E8-C656-F5C7D881A48F}"/>
              </a:ext>
            </a:extLst>
          </p:cNvPr>
          <p:cNvSpPr txBox="1"/>
          <p:nvPr/>
        </p:nvSpPr>
        <p:spPr>
          <a:xfrm>
            <a:off x="4220966" y="36506"/>
            <a:ext cx="37500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dirty="0"/>
              <a:t>A sörétespuska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2BA6866A-F442-980A-EED7-1E77C57578B6}"/>
              </a:ext>
            </a:extLst>
          </p:cNvPr>
          <p:cNvSpPr txBox="1"/>
          <p:nvPr/>
        </p:nvSpPr>
        <p:spPr>
          <a:xfrm>
            <a:off x="162086" y="676974"/>
            <a:ext cx="756178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hu-HU" sz="2800" dirty="0"/>
              <a:t>Eredete: XVIII. sz., Európa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u-HU" sz="2800" dirty="0"/>
              <a:t>Pici fegyvertan: Több kisátmérőjű sörét, huzagolatlan cső, billenő </a:t>
            </a:r>
            <a:r>
              <a:rPr lang="hu-HU" sz="2800" dirty="0" err="1"/>
              <a:t>csövű</a:t>
            </a:r>
            <a:r>
              <a:rPr lang="hu-HU" sz="2800" dirty="0"/>
              <a:t> vagy fél automata, dupla elsütőszerkezet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u-HU" sz="2800" dirty="0"/>
              <a:t>Miért sörétest használunk koronglövészethez? A nagy kiterjedésű sörétraj nagyban megkönnyíti az apró korongok eltalálását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u-HU" sz="2800" dirty="0"/>
              <a:t>Híres, kedvelt márkák: </a:t>
            </a:r>
            <a:r>
              <a:rPr lang="hu-HU" sz="2800" dirty="0" err="1"/>
              <a:t>Perazzi</a:t>
            </a:r>
            <a:r>
              <a:rPr lang="hu-HU" sz="2800" dirty="0"/>
              <a:t>, </a:t>
            </a:r>
            <a:r>
              <a:rPr lang="hu-HU" sz="2800" dirty="0" err="1"/>
              <a:t>Rizzini</a:t>
            </a:r>
            <a:r>
              <a:rPr lang="hu-HU" sz="2800" dirty="0"/>
              <a:t>, Perugini, </a:t>
            </a:r>
            <a:r>
              <a:rPr lang="hu-HU" sz="2800" dirty="0" err="1"/>
              <a:t>Benelli</a:t>
            </a:r>
            <a:r>
              <a:rPr lang="hu-HU" sz="2800" dirty="0"/>
              <a:t>, </a:t>
            </a:r>
            <a:r>
              <a:rPr lang="hu-HU" sz="2800" dirty="0" err="1"/>
              <a:t>Tulai</a:t>
            </a:r>
            <a:r>
              <a:rPr lang="hu-HU" sz="2800" dirty="0"/>
              <a:t> fegyvergyár termékei, </a:t>
            </a:r>
            <a:r>
              <a:rPr lang="hu-HU" sz="2800" dirty="0" err="1"/>
              <a:t>Westley</a:t>
            </a:r>
            <a:r>
              <a:rPr lang="hu-HU" sz="2800" dirty="0"/>
              <a:t> Richards &amp; </a:t>
            </a:r>
            <a:r>
              <a:rPr lang="hu-HU" sz="2800" dirty="0" err="1"/>
              <a:t>sons</a:t>
            </a:r>
            <a:endParaRPr lang="hu-HU" sz="2800" dirty="0"/>
          </a:p>
          <a:p>
            <a:endParaRPr lang="hu-HU" sz="2800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8B0C822A-DC9A-9E97-A0EA-1F13F6DC2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2213" y="444852"/>
            <a:ext cx="3750067" cy="1846378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5E63B53B-B580-F1EA-1B91-F38A6FEF93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2329" y="2348630"/>
            <a:ext cx="2731801" cy="1816648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8653B8EF-8600-F4B9-3F6B-6BAEC08F54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7575" y="4222678"/>
            <a:ext cx="4934425" cy="2340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536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B81561B9-77AB-A77F-0A94-9E520AD1FF6B}"/>
              </a:ext>
            </a:extLst>
          </p:cNvPr>
          <p:cNvSpPr txBox="1"/>
          <p:nvPr/>
        </p:nvSpPr>
        <p:spPr>
          <a:xfrm>
            <a:off x="4760359" y="154113"/>
            <a:ext cx="26712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dirty="0"/>
              <a:t>A korong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0835E99E-0640-CF6C-955A-B3DDEB27E41A}"/>
              </a:ext>
            </a:extLst>
          </p:cNvPr>
          <p:cNvSpPr txBox="1"/>
          <p:nvPr/>
        </p:nvSpPr>
        <p:spPr>
          <a:xfrm>
            <a:off x="770562" y="923554"/>
            <a:ext cx="444871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sz="2400" dirty="0"/>
              <a:t>Agyagból készül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u-HU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sz="2400" dirty="0"/>
              <a:t>Méret: magasság: 26 mm, átmérő: 110 mm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sz="2400" dirty="0"/>
              <a:t>Súly: 105 gramm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u-HU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sz="2400" dirty="0"/>
              <a:t>Egy gép </a:t>
            </a:r>
            <a:r>
              <a:rPr lang="hu-HU" sz="2400" dirty="0" err="1"/>
              <a:t>lövi</a:t>
            </a:r>
            <a:r>
              <a:rPr lang="hu-HU" sz="2400" dirty="0"/>
              <a:t> ki őket:</a:t>
            </a:r>
          </a:p>
          <a:p>
            <a:endParaRPr lang="hu-HU" sz="2400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C1423C33-4CAF-2800-2600-E638BBE7B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0341" y="3261188"/>
            <a:ext cx="3339957" cy="3339957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32612CEB-2968-F0AC-00E8-374C33BF4A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0551" y="923554"/>
            <a:ext cx="2425237" cy="2425237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7EC7B83C-67C9-385C-9641-6BAF2037AA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6439" y="3970542"/>
            <a:ext cx="3226621" cy="213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726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B217B283-E047-D39D-1247-767D5DB99B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128" y="1136434"/>
            <a:ext cx="3611081" cy="3611081"/>
          </a:xfrm>
          <a:prstGeom prst="rect">
            <a:avLst/>
          </a:prstGeom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7404B926-ECA5-E8B6-4615-BFC75A3DCF9A}"/>
              </a:ext>
            </a:extLst>
          </p:cNvPr>
          <p:cNvSpPr txBox="1"/>
          <p:nvPr/>
        </p:nvSpPr>
        <p:spPr>
          <a:xfrm>
            <a:off x="2407577" y="236306"/>
            <a:ext cx="73768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dirty="0"/>
              <a:t>Sikeres magyar </a:t>
            </a:r>
            <a:r>
              <a:rPr lang="hu-HU" sz="4400" dirty="0" err="1"/>
              <a:t>koronglövők</a:t>
            </a:r>
            <a:endParaRPr lang="hu-HU" sz="4400" dirty="0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D322F2D8-3A62-8EA4-F9BE-BB28E52C5D44}"/>
              </a:ext>
            </a:extLst>
          </p:cNvPr>
          <p:cNvSpPr txBox="1"/>
          <p:nvPr/>
        </p:nvSpPr>
        <p:spPr>
          <a:xfrm>
            <a:off x="4027470" y="1136434"/>
            <a:ext cx="214729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 err="1"/>
              <a:t>Jéri</a:t>
            </a:r>
            <a:r>
              <a:rPr lang="hu-HU" sz="3200" dirty="0"/>
              <a:t> Tamás</a:t>
            </a:r>
          </a:p>
          <a:p>
            <a:r>
              <a:rPr lang="hu-HU" dirty="0" err="1"/>
              <a:t>Trap</a:t>
            </a:r>
            <a:endParaRPr lang="hu-HU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E934ED2D-F9A0-CE18-9029-04E21A1272B8}"/>
              </a:ext>
            </a:extLst>
          </p:cNvPr>
          <p:cNvSpPr txBox="1"/>
          <p:nvPr/>
        </p:nvSpPr>
        <p:spPr>
          <a:xfrm>
            <a:off x="267128" y="4878202"/>
            <a:ext cx="25993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hu-HU" sz="2400" dirty="0"/>
              <a:t>Eredmények: 2016, 2026 VB aranyérem,</a:t>
            </a:r>
          </a:p>
          <a:p>
            <a:r>
              <a:rPr lang="hu-HU" sz="2400" dirty="0"/>
              <a:t>2019 EB bronzérem</a:t>
            </a: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F67A1856-6FD3-2608-9BDA-83432D8DD1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5962" y="2118484"/>
            <a:ext cx="3931547" cy="2621031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B2A7B31A-F457-8C46-C8A0-1BD8992B2E39}"/>
              </a:ext>
            </a:extLst>
          </p:cNvPr>
          <p:cNvSpPr txBox="1"/>
          <p:nvPr/>
        </p:nvSpPr>
        <p:spPr>
          <a:xfrm>
            <a:off x="9784422" y="2188396"/>
            <a:ext cx="214045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 err="1"/>
              <a:t>Igaly</a:t>
            </a:r>
            <a:r>
              <a:rPr lang="hu-HU" sz="3200" dirty="0"/>
              <a:t> Diána</a:t>
            </a:r>
          </a:p>
          <a:p>
            <a:r>
              <a:rPr lang="hu-HU" dirty="0" err="1"/>
              <a:t>skeet</a:t>
            </a:r>
            <a:endParaRPr lang="hu-HU" dirty="0"/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E3AAE6F1-502C-420D-117C-477983344FEC}"/>
              </a:ext>
            </a:extLst>
          </p:cNvPr>
          <p:cNvSpPr txBox="1"/>
          <p:nvPr/>
        </p:nvSpPr>
        <p:spPr>
          <a:xfrm>
            <a:off x="9527509" y="3219258"/>
            <a:ext cx="240415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sz="2400" dirty="0"/>
              <a:t>Eredmények: 2004 Olimpiai aranyérem, 2000 Olimpiai bronzérem, 1990 Moszkva VB aranyérem</a:t>
            </a:r>
          </a:p>
        </p:txBody>
      </p:sp>
    </p:spTree>
    <p:extLst>
      <p:ext uri="{BB962C8B-B14F-4D97-AF65-F5344CB8AC3E}">
        <p14:creationId xmlns:p14="http://schemas.microsoft.com/office/powerpoint/2010/main" val="3836976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8B3E086F-BF57-4738-5DF8-35C3B30262F3}"/>
              </a:ext>
            </a:extLst>
          </p:cNvPr>
          <p:cNvSpPr txBox="1"/>
          <p:nvPr/>
        </p:nvSpPr>
        <p:spPr>
          <a:xfrm>
            <a:off x="313362" y="164386"/>
            <a:ext cx="39863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dirty="0"/>
              <a:t>Összefoglalva, a koronglövészet egy: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91578582-BC0F-A0C6-1256-C17287C4A56B}"/>
              </a:ext>
            </a:extLst>
          </p:cNvPr>
          <p:cNvSpPr txBox="1"/>
          <p:nvPr/>
        </p:nvSpPr>
        <p:spPr>
          <a:xfrm>
            <a:off x="452061" y="2001086"/>
            <a:ext cx="44076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hu-HU" sz="2800" dirty="0"/>
              <a:t>Egy kevésbé ismert, de komoly sport.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38F63306-D93A-CC86-79B1-4830324103FF}"/>
              </a:ext>
            </a:extLst>
          </p:cNvPr>
          <p:cNvSpPr txBox="1"/>
          <p:nvPr/>
        </p:nvSpPr>
        <p:spPr>
          <a:xfrm>
            <a:off x="595900" y="3902807"/>
            <a:ext cx="41199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hu-HU" sz="2800" dirty="0"/>
              <a:t>Nagy fokú koncentrációt, tudást, és fegyelmet igényel.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03DD01E9-5688-17AC-5166-59B0A7C11C6F}"/>
              </a:ext>
            </a:extLst>
          </p:cNvPr>
          <p:cNvSpPr txBox="1"/>
          <p:nvPr/>
        </p:nvSpPr>
        <p:spPr>
          <a:xfrm>
            <a:off x="3623737" y="2641604"/>
            <a:ext cx="57295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hu-HU" sz="2800" dirty="0"/>
              <a:t>Nem veszélytelen!!!</a:t>
            </a:r>
          </a:p>
        </p:txBody>
      </p:sp>
      <p:sp>
        <p:nvSpPr>
          <p:cNvPr id="6" name="Nyíl: lefelé mutató 5">
            <a:extLst>
              <a:ext uri="{FF2B5EF4-FFF2-40B4-BE49-F238E27FC236}">
                <a16:creationId xmlns:a16="http://schemas.microsoft.com/office/drawing/2014/main" id="{F48840C9-33B8-0FD5-8E45-3814FADDE135}"/>
              </a:ext>
            </a:extLst>
          </p:cNvPr>
          <p:cNvSpPr/>
          <p:nvPr/>
        </p:nvSpPr>
        <p:spPr>
          <a:xfrm>
            <a:off x="6911084" y="3072728"/>
            <a:ext cx="277402" cy="523220"/>
          </a:xfrm>
          <a:prstGeom prst="downArrow">
            <a:avLst>
              <a:gd name="adj1" fmla="val 50000"/>
              <a:gd name="adj2" fmla="val 44394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735BC3C0-DC0C-5599-6025-947FD3D0B2F9}"/>
              </a:ext>
            </a:extLst>
          </p:cNvPr>
          <p:cNvSpPr txBox="1"/>
          <p:nvPr/>
        </p:nvSpPr>
        <p:spPr>
          <a:xfrm>
            <a:off x="5096366" y="3302642"/>
            <a:ext cx="26404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Ellenőrzés, korhatár, fegyverkezelés</a:t>
            </a: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91AFFF0D-3536-1B37-2358-C88FBB0E62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6165" y="3164824"/>
            <a:ext cx="4324651" cy="3350330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90CFB034-FFF3-8688-DCAC-617D43BF11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7354" y="476604"/>
            <a:ext cx="3840996" cy="2560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446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1656C396-A2CC-11BE-4A66-DE68FF669E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63217"/>
          </a:xfrm>
          <a:prstGeom prst="rect">
            <a:avLst/>
          </a:prstGeom>
        </p:spPr>
      </p:pic>
      <p:sp>
        <p:nvSpPr>
          <p:cNvPr id="6" name="Beszédbuborék: ellipszis 5">
            <a:extLst>
              <a:ext uri="{FF2B5EF4-FFF2-40B4-BE49-F238E27FC236}">
                <a16:creationId xmlns:a16="http://schemas.microsoft.com/office/drawing/2014/main" id="{F2A22EB9-A1DD-ED95-11DC-BD8425FEF6C2}"/>
              </a:ext>
            </a:extLst>
          </p:cNvPr>
          <p:cNvSpPr/>
          <p:nvPr/>
        </p:nvSpPr>
        <p:spPr>
          <a:xfrm>
            <a:off x="4387065" y="164386"/>
            <a:ext cx="4140486" cy="1756881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>
                <a:solidFill>
                  <a:schemeClr val="tx1"/>
                </a:solidFill>
              </a:rPr>
              <a:t>Köszönöm a figyelmet!</a:t>
            </a:r>
          </a:p>
        </p:txBody>
      </p:sp>
    </p:spTree>
    <p:extLst>
      <p:ext uri="{BB962C8B-B14F-4D97-AF65-F5344CB8AC3E}">
        <p14:creationId xmlns:p14="http://schemas.microsoft.com/office/powerpoint/2010/main" val="2102753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245</Words>
  <Application>Microsoft Office PowerPoint</Application>
  <PresentationFormat>Szélesvásznú</PresentationFormat>
  <Paragraphs>38</Paragraphs>
  <Slides>8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Office-téma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János Tüske</dc:creator>
  <cp:lastModifiedBy>János Tüske</cp:lastModifiedBy>
  <cp:revision>1</cp:revision>
  <dcterms:created xsi:type="dcterms:W3CDTF">2026-04-17T17:25:42Z</dcterms:created>
  <dcterms:modified xsi:type="dcterms:W3CDTF">2026-04-21T18:46:58Z</dcterms:modified>
</cp:coreProperties>
</file>