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u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0:35:08.041"/>
    </inkml:context>
    <inkml:brush xml:id="br0">
      <inkml:brushProperty name="width" value="0.08" units="cm"/>
      <inkml:brushProperty name="height" value="0.08" units="cm"/>
    </inkml:brush>
  </inkml:definitions>
  <inkml:trace contextRef="#ctx0" brushRef="#br0">2529 1585 28053,'0'-53'-173,"0"0"1,0-5-1,0 7 1,-2 5-1,-3 5 1,-5 4-614,-2 8 1,-2 17 0,-8 12 1608,0 12 1,5 13 0,-5 11 0,-9 15-589,-8 9 0,-24 18 0,28-34 0,-2 1 0,-5 6 0,-1 2-103,-4 3 0,0 2 1,-2 5-1,-1 0 1,-4-2-1,-1 1 1,-1 3-1,0 1-127,-3 3 0,2 0 0,10-8 0,2-1 0,1-1 0,1-2 0,8-9 0,2-2 124,-17 29 0,8-14-13,21-25 0,11-17 1,8-19-1,9-12 41,5-7 0,12-8 1,12-7-1,8-14 1,7-13 0,4-4 0,-21 24 0,0-3 0,1 0 1,0-1-204,1 0 0,1 0 1,4 1-1,0-1 0,-1 0 1,0 0-1,3-2 1,1 0-65,3-4 1,1 0 0,-3 2 0,1-1-1,4 0 1,0 1 0,-2 0 0,0 1 54,-1 2 1,-2 0 0,0 0 0,0 0 0,-2 1 0,-1 1 0,-2 0 0,-1 1-15,-2 3 0,-1 2 0,29-22 0,-7 11 1,-9 11 21,-10 9 1,-15 14-49,-10 8 1,-9 7 0,0 7-1,-10 8 177,-9 4 0,-8 5 0,-7 5 0,-10 10-59,-9 9 0,-10 10 0,-13 13 0,34-34 0,-1 1-15,0 0 0,-1 1 0,-1 2 0,0 0 0,-2 4 0,-1 0 0,2 0 1,0-1-11,1-1 1,0-1 0,4-4-1,0-1 1,-2 2 0,1-1 0,1 0-1,2-1-18,-29 34 1,14-16 0,8-11-38,17-13 1,14-19 49,18-12 0,13-19 0,18-17 0,12-8 91,14-7 0,10-14 0,-31 25 0,2-2 0,1-4 0,0 0-64,3-5 0,2 0 0,2 0 0,1 1 0,1-4 1,1-1-1,2-3 0,1-1-56,0 1 0,1-2 0,0-3 0,1 0 0,3 3 1,1 2-1,-2-2 0,0 1 42,-1-1 0,-2 1 0,-6 5 0,-2 2 0,-5 6 0,-1 2 0,-4 6 0,-2 1 70,32-21 0,-10 15-117,-19 14 1,-20 19 0,-12 27-1,-15 10-17,-11 9 0,-25 15 0,-12 9 0,-14 10 45,26-30 1,-2 0 0,1 7-1,-2 1 1,-8 2 0,-2 1-1,1 2 1,1 1-2,1 0 1,-2 1-1,-6 0 1,-2 1-1,2 1 1,-2 2 0,-5 4-1,-2 2-99,18-18 0,-1 1 1,0 0-1,-19 20 0,-2 0 1,21-20-1,-1 1 0,-1-1 1,-21 19-1,-1-1 123,2-4 0,-1-1 0,5-1 0,-1-1 1,2-7-1,1-3 0,9-4 0,3-3 15,11-7 0,5-4 1,-2-2-555,32-22 0,14-24 0,17-19 0,8-8 556,11-6 1,10-9 0,15-13 0,-32 32 0,1 0 7,2-2 0,1-1 1,3 0-1,-1-1 1,2 0-1,-1-1 1,2-2-1,0-1-17,2-2 0,0-1 0,-1 1 0,0 0 0,4 0 0,2-1 0,0-2 0,0-1-20,1-2 1,0-1-1,6-1 1,1 0 0,0-4-1,1 0 1,-1 1 0,1 1 3,-3 4 0,0 1 0,-3 6 0,-1 1 0,-4 2 1,-1 0-1,-5 4 0,-1 2-33,-4 2 1,-3 3 0,10-8 2,-17 21 1,-24 20 0,-22 26 0,-10 7 407,-9 13 0,-15 9 0,-9 17 1,25-32-1,0 2-380,-5 2 0,0 3 1,-2 5-1,-1 1 0,-1-1 1,-1-1-1,-2 2 0,-1 0 62,-2 0 1,-1 0 0,0 1 0,0 2 0,-2 5 0,0 1 0,-2 1 0,1 1-72,1-2 1,2-1 0,0-3 0,2-1-1,6-5 1,2-1 0,1-4 0,2-3-30,-27 33 0,24-21-140,26-18 1,15-17 0,24-26-1,6-10 188,6-10 1,22-16 0,12-18 0,-30 26 0,2-2-1,6-6 0,1-1 1,6-1-1,1 0 0,4-6 1,-1-2-1,1-1 1,1-1-30,1-1 0,2-1 1,5-7-1,2-1 1,3 1-1,0 0 1,-24 19-1,0 0 1,0 0 35,21-24 1,0 2 0,0 5 0,-1 1 0,-3 2-1,-1 1 1,-3 3 0,0-1-6,-2 1 1,-1 1 0,-11 10 0,-4 1 0,-7 6 0,-3 2-1,18-16 69,-14 19 1,-20 15-107,-19 25 0,-19 13 1,-20 18-1,-10 12 117,-9 14 1,22-30-1,-3 0 1,-3 8-1,-3 2 1,-5 3-1,-1 0-98,-6 4 1,0 0-1,-4 7 1,-1 1 0,-6 1-1,0 1 1,-1 2-1,0 1-56,2 0 1,-1 0-1,-3 2 1,-1-1-1,24-20 1,-1 0-1,1 0 1,-2 2-1,0-1 1,0 1 55,-1 0 1,0-1-1,0 1 1,2 0-1,1 0 1,0-1-1,-19 15 1,3-1-1,10-7 1,2-2-24,7-3 1,3-3 0,-23 26 0,16-14 0,13-19 2,14-12 0,10-18 1,12-9-1,2-12-67,6-7 1,13-15 0,18-9 0,12-16 104,14-11 0,-28 28 0,1-3 0,6-6 0,2-2 0,1-2 1,0-1-22,3-2 0,2 0 1,1-2-1,0 1 1,1 2-1,1 0 0,1-2 1,-1 0 19,3-1 0,1-1 0,1-3 1,1 0-1,2-2 0,2 1 1,-3 4-1,-1 1-13,-2 3 0,-2 0 0,-1 4 0,0 0 0,-3 1 0,0 2 0,-3 4 0,-1 3 22,-4 4 1,-3 3 0,24-15 0,-23 29-269,-11 12 1,-20 27 0,-15 12 0,-18 15 220,-20 14 0,-18 19 0,20-26 0,-4 2 1,-5 4-1,-3 0 48,-4 4 1,-1 2 0,-7 5-1,0 1 1,1 4 0,0 0 0,19-23-1,0 1 1,-1 0-39,-2 2 0,0 0 0,0 1 0,-4 4 0,-1 2 0,-1 1 0,-2 2 0,-1 1 0,0 0 1,-1-1-1,1 0 0,-1 0 14,0-1 1,0 0 0,1 0 0,2 0-1,1 1 1,0-2 0,-1-1 0,-1-1 0,1-1-1,2-2 1,1-2 0,1 1-4,2-4 1,1-1 0,1-1 0,-14 14-1,4-3 1,15-16 0,3-3 0,-16 22-58,19-25 0,19-11 1,8-27-153,5-10 1,11-12 0,8-14 0,12-17 330,15-15 1,-13 25 0,3-3 0,8-9 0,3-2 0,5-6-1,2-2-114,4-5 1,2-3-1,-16 19 1,0-2-1,2-1 1,1 0-1,2-2 1,-1 1-1,0-1 1,0 0-1,0 1-53,0-1 0,1 0 0,0 0 0,1-2 0,0 0 0,1-1 0,4-2 0,0 1 1,1-1-1,0-1 0,0 1 0,0-1 50,-1 2 0,-1-1 1,0 3-1,-2 3 1,0 1-1,-2 2 1,15-14-1,-3 3 1,-2 2-1,-2 2 7,-4 3 0,0 2 1,-2 7-1,-1 3 1,-8 6-1,-2 2 0,24-19 68,-12 17 1,-17 19-293,-5 15 1,-15 21 0,-11 13-1,-15 12 286,-17 14 0,-22 27 0,18-32 0,-2 3 0,-6 6 0,-3 2-63,-4 5 1,-3 3 0,-9 9 0,-3 3-1,19-26 1,-1 1 0,1 1 0,-3 2 0,0 1-1,0 1-23,-1 1 1,-1 1 0,-1-1 0,-3 3 0,0-1 0,-1 0 0,-2 0-1,0 0 1,-1 0 0,-2 3 0,-1 1 0,0-1 23,-3 1 0,0 0 0,0 0 0,2 1 1,0 1-1,1-2 0,3-3 0,1 0 1,0-2-1,5-6 0,1-1 0,1-1 4,-19 17 0,3-2 0,12-12 0,2-4 0,3-7 0,2-2 0,8-7 0,3 0-16,-18 25 1,19-27 0,22-22-463,2-15 0,5-11 0,12-15 0,8-10 563,4-9 0,18-27 1,-13 27-1,2-1 0,9-7 1,3-2-83,5-7 1,4-1 0,6-3 0,2-2 0,6-6 0,2-1 0,-21 26 0,1-1 0,0 1-6,0-1 0,1 0 0,0-1 0,2-4 0,1-1 0,0 0 0,2 0 0,0 1 0,1 0 1,1-1-1,2 0 0,0 1-2,2-2 0,1 1 0,0 1 1,-1 2-1,-1 0 0,1 1 1,1 0-1,0 0 0,-1 1 1,0 0-1,0 2 0,0 0 10,-2 4 0,-1 0 0,0 2 0,20-17 0,-3 5 0,-12 10 0,-1 4 1,-4 3-1,-2 2 8,-6 5 0,-1 3 0,30-20-66,-23 22 0,-28 21 1,-32 30-1,-14 17 315,-12 17 0,-25 6 0,24-18 0,-3 2 0,-7 5 0,-3 2-227,-7 5 1,-2 3-1,-4 9 1,0 2 0,-2 2-1,0 0 1,-1 1 0,1 0-12,22-23 0,-1 1 0,0-1 0,-2 0 0,-1-1 0,0 1 0,-2 4 0,0 2 0,-1 0 0,-1 1 0,0 0 0,-1-1-36,-2 2 0,0 0 1,2 0-1,4-1 1,1 0-1,2-1 1,-17 17-1,3-2 1,4-4-1,3-3-19,4-6 1,2-4-1,7-9 1,3-4-1,-22 20 1,19-20-44,12-18 1,15-16-195,5-16 1,14-15-1,10-16 1,15-13 255,18-15 1,-17 20-1,2-4 1,12-11-1,3-2 1,4-7-1,1-3-4,5-5 1,1-1-1,-18 25 1,1-1-1,-1 0 1,3-4-1,0-1 1,0 0-1,2-2 1,1 0 0,0-1-21,0-2 1,1 0 0,1-1-1,1 0 1,0 0 0,1 0-1,-1 2 1,-1 2 0,1-1 0,-3 2-1,0 1 1,0 0 17,-1 0 0,0 2 1,-1-1-1,-2 3 0,0 0 1,-2 1-1,16-21 0,-2 2 1,-7 12-1,-3 3 0,-7 10 1,-3 4-1,22-28-24,-30 22 1,-12 30-1,-27 30 1,-12 18 10,-12 16 1,-19 20-1,21-23 1,-1 3-1,-7 3 1,-3 2 115,-5 5 0,-3 3 1,-3 7-1,-3 2 0,-9 8 1,-1 2-1,22-24 0,0 1 1,-1 0-103,1 0 0,-1 2 0,-1-1 1,-2 3-1,-1 1 0,-1 0 1,0-1-1,0 0 0,-1 1 0,-4 2 1,-1 1-1,0 0 15,-2 3 0,-1 0 1,0 0-1,1-1 0,-1 0 1,2 0-1,5-3 1,1-1-1,0-1 0,5-6 1,1-2-1,1-1 5,-17 15 1,3-3 0,9-3 0,1-2-1,5-11 1,1-1 0,6-6 0,1-2 64,-24 21 0,16-25 1,18-26-548,9-10 0,7-16 0,10-16 1,3-6 340,4-8 1,10-17 0,19-21 0,-12 37 0,3 0 72,2-5 0,2 0 1,6-5-1,1 0 0,3 3 1,1 0-1,2-1 0,1 1 109,2 0 1,0 0 0,5-3 0,1 0-1,-4 5 1,1 1 0,-1 3 0,1 2-101,-3 5 0,0 2 1,-2 5-1,0 3 0,-2 7 1,1 2-1,38-14-185,-9 17 0,-13 24 0,-26 22 1,-10 14-156,-7 13 0,-14 6 0,-6 13 0,-16 7 238,-15 12 0,6-38 0,-4 1 0,-5 8 1,-1 0-1,-5 4 0,-2 0 281,-1 2 0,-2 0 1,-5 5-1,0 0 0,-1 0 1,-1 0-1,-4-1 1,-1-1-25,1 1 1,-3-3 0,-4-2 0,-1-2 0,6-5 0,1-3 0,5-10 0,1-4-203,7-8 1,2-4 0,-20 12 0,19-27 0,12-14-289,10-18 0,7-21 0,19-19 0,6-15 228,6-20 0,-1 42 0,3-3 0,3-8 0,1-2 0,3-1 0,2 1 111,4-3 1,0 0-1,2-2 1,1-1-1,2-5 1,0-1 0,1 0-1,0 1 65,1 1 0,1 0 0,-1 1 0,0 2 0,-3 8 0,0 2 0,-2 1 0,1 0-76,-3 4 1,0 0 0,-3 8-1,-1 1 1,11-33 0,-10 21-160,-9 23 1,-7 23 124,-10 15 0,-10 12 0,-7 17 0,-9 12 57,-10 15 1,-18 14-1,21-23 1,-1 3-1,-8 4 1,-1 1 125,-6 5 0,-1 1 0,-7 7 0,-2 2 1,-5 4-1,-1 2 0,19-23 0,-1 1 1,0 1-138,-3 2 0,-1 1 0,0 1 0,-3 3 0,1 0 0,0 0 1,0-1-1,1-2 0,0 1 0,0-3 0,0-1 0,1 0 66,3-4 1,0 0 0,1-1 0,-21 18 0,3-3 0,13-11 0,5-3 0,8-12 0,3-5 67,-15 8 0,27-23 0,16-30-142,6-12 0,14-19 0,12-19 0,20-15 64,-14 28 1,3-1 0,8-9 0,2-2 0,8-11 0,2-3 0,4 0 0,3-1-10,-18 22 1,2 1 0,0-1 0,2-3 0,1-1 0,1 0 0,2-1 0,2 1 0,0-1 0,1 0 0,-1-2 0,1 1-43,0 0 1,0 0 0,0 0-1,3-1 1,0 1 0,-1 1 0,-2 5-1,0 3 1,-1 0 0,-3 3 0,1 1-1,-2 0 50,20-17 0,-3 3 0,-9 13 0,-3 3 0,-10 6 0,-4 4 1,22-13 66,-22 21-146,-22 13 1,-20 22-1,-19 9 1,-16 15 61,-18 17 0,19-16 0,-3 3 0,-11 5 0,-2 3 0,-5 7 0,-1 3 40,-5 7 1,-2 2-1,18-18 1,-2 1-1,0 0 1,-5 5-1,-1 1 1,0 1-1,-2 2 1,0 2-1,0-1-57,-3 4 1,0 0-1,-1 1 1,-5 1-1,-1 0 1,0 1-1,2 0 1,1 1-1,0-1 1,0-1 0,0 0-1,1-1 22,2-1 1,0-2 0,2 0 0,7-6 0,1-1-1,3-3 1,-11 12 0,6-5 0,12-12 0,4-6-5,-13 10 0,29-25 0,22-26-14,13-6 1,16-6 0,12-18-1,14-14 16,18-17 0,-24 23 1,4-4-1,5-8 0,2-3 1,6-4-1,1-3 22,-19 17 0,0-1 0,1-1 1,3-1-1,1-1 0,0-1 0,1-2 1,1-1-1,0 1 0,2-3 0,0 0 1,1 0-55,3-3 0,0 0 1,1 0-1,-1-2 0,0 0 1,1 1-1,0 0 0,0 1 1,0 1-1,0-1 0,-1 1 1,0 0 29,-1 1 1,0 0 0,-1 1-1,-4 0 1,-1 1 0,-1 1-1,-4 5 1,0 2 0,-2 2 0,15-14-1,-3 2 3,-8 6 0,-3 3 1,-5 9-1,-3 1 0,15-26-11,-11 17 1,-22 25-1,-25 21 1,-16 14 13,-15 13 0,-26 26 0,23-17 1,-1 3-1,-7 6 0,-2 2-7,-7 6 1,-1 3 0,-7 7-1,-2 2 1,17-17 0,-1 2-1,0 0 1,-1 1 0,0 1-1,0 0 10,-3 0 1,1 2-1,-1-1 1,-3 3-1,0 1 1,0 0-1,0-1 1,1 0-1,-1 1 1,-2 2-1,1 1 1,-1 0-14,-1 2 0,-1 1 0,0 1 0,-3 1 0,1 1 0,0-1 0,3-2 1,2-1-1,0-1 0,5-6 0,1 0 0,1-3-8,-17 18 1,4-2 0,14-10 0,4-2 0,7-10 0,2-3-22,-21 30 0,32-39 0,16-15 0,21-21 32,13-20 1,18-22 0,19-21 0,-26 25 0,3-2 2,6-7 0,2-1 0,13-9 0,2-3 1,-17 13-1,1-1 0,0-1 0,3-2 0,1 0 1,1-1-3,1-1 0,0-1 0,0 0 0,1-3 0,0 0 0,0 0 1,0 3-1,-1 0 0,0-1 0,2-2 0,1-1 0,0 0-3,1-3 1,1 0 0,-1 0 0,0 1 0,-1-1 0,0 2 0,-2 2 0,-2 0 0,0 3 0,-6 5 0,-1 2 0,-1 1-2,14-15 1,-2 3 0,-11 10-1,-3 5 1,23-20 12,-12 12 0,-28 29 0,-21 16 19,-21 18 0,-16 21 0,-18 15 0,-10 20-19,27-25 1,-2 2 0,-7 6 0,-3 2 0,-8 7 0,-1 2 0,-6 5 0,-2 1-15,-4 4 1,-1 3 0,23-24 0,0 1 0,-1 1 0,-2 1-1,-2 0 1,1 1 0,-3 2 0,1 2 0,-1 0 2,-2 5 0,-1 1 0,-1 1 1,-5 4-1,-1 0 0,-1 2 0,0 1 1,0 0-1,0 0 0,3-5 0,0-1 1,1 0-2,3-4 0,1 0 1,2-2-1,6-6 0,1-1 1,3-2-1,-10 13 0,5-3 1,7-10-1,4-3-22,-18 23 0,26-21 0,29-37 30,12-12 0,17-22 0,9-22 0,13-14-11,14-12 1,-27 28 0,2-3 0,7-7 0,3-2 0,2-5-1,2-1-9,3-5 1,0-1 0,2-1-1,0-1 1,-2 1 0,0 1 0,2-3-1,1 0 43,0-3 0,1-1 0,-18 20 0,2 0 0,0-1 0,2-1 0,1 0 0,0 0 1,0 0-1,0-1 0,1 0-31,-1 1 1,1-1-1,-1 1 1,-3 2-1,-1 2 1,0 0-1,0-1 1,0 1-1,-1 1 1,15-18-1,-3 3-2,-5 8 1,-3 3 0,-9 6-1,-3 4 1,8-12 0,-14 13-32,-12 11 0,-7 20 0,-12 10 67,-6 7 0,-6 16 0,-18 8 1,-9 20-40,-7 11 1,14-22 0,-2 2 0,0 2 0,-1 3-1,-5 5 1,-1 1 0,-4 5 1,0 2 0,-2 6 0,-1 3 0,-4 4-1,-1 1 1,0 0 0,-1 1 50,-2-1 0,-1 1 1,3 0-1,-1 2 1,15-23-1,0 2 1,0-1-1,0 1 0,0 0 1,0 0-50,-19 26 1,1-2-1,3-8 1,3-2-1,14-14 1,2-2-1,6-8 1,1-3-20,-15 19 1,17-19-89,22-26 1,12-18 0,24-18 0,10-16 137,9-11 1,20-20-1,-26 26 1,3-3-1,4-5 1,1-2-31,3-4 1,1-1 0,7-3 0,1-1-1,1-4 1,0-1 0,1 1 0,0-1 9,3 1 0,2 0 0,-23 18 1,1-1-1,0 0 0,4-2 1,1 0-1,0 0 0,0-2 1,1-1-1,-1 1 4,1-1 0,1 0 1,-1 1-1,-3 6 1,-1 1-1,-1 1 1,18-17-1,-3 1 0,-7 6 1,-1 2 10,-6 3 0,-1 3 1,-10 11-1,-1 2 1,18-17-6,-23 16 1,-20 22-1,-22 12 1,-12 14 12,-11 13 1,-18 9 0,-12 17-1,25-20 1,-2 2 34,-6 6 1,-2 3 0,-8 7 0,-2 4 0,-3 6 0,-1 2 0,-3 1 0,-1 2-98,-2 3 1,-2 0 0,23-21 0,0 0 0,-1 1 0,-5 5 0,0 1 0,-1 1 0,-2 3 0,0 0 0,-1 2 29,-3 3 1,-1 1 0,0-1 0,0 1 0,-1-2 0,1 1-1,5-4 1,1 0 0,2-1 0,2-3 0,1 0 0,1-1-5,3-4 1,2 1-1,1-3 1,-17 16 0,3-4-1,11-12 1,3-4 0,-22 21-13,23-23 0,28-21 0,16-17 16,18-10 1,21-27 0,22-21-1,-25 19 1,1-2 5,7-6 0,3-3 1,7-7-1,1-3 1,5-6-1,0-3 1,2-2-1,0-1-12,1-2 0,1 0 0,-1-5 0,0 0 0,-20 25 0,0 0 0,1-1 0,1-1 0,0-2 0,1 0-8,3-2 0,0-1 0,0 0 1,1 0-1,1-1 0,-1 1 1,-1 0-1,0 0 0,0 1 1,-1 1-1,0 1 0,0 0 15,-2 1 1,1 0 0,-1 1-1,21-19 1,-3 2 0,-7 6-1,-4 1 1,-8 10 0,-2 3-2,-9 8 0,-2 2 1,17-15-6,-22 24 1,-19 19-1,-27 15 1,-12 20 15,-15 13 0,-19 20 0,23-18 0,-2 3 0,-4 3 0,-2 2-11,-6 6 1,-1 1 0,-4 3 0,-1 2 0,-7 7 0,-1 2 0,21-22 0,-1 1 0,0 0-4,-2 2 1,-1 1 0,-1 0 0,0 1 0,-2 1 0,1-1 0,-1 1 0,0-1-1,0 1 1,-3 0 0,0 1 0,-1 1 8,-2 0 1,0 0 0,1 2 0,-1 1 0,1 2 0,1-2 0,5-5 0,0-3 0,2 0 0,-17 15 0,3-2 6,10-9 0,3-4 1,12-12-1,3-3 11,-14 8 1,27-21 0,19-24-1,24-20-14,23-19 0,20-17 1,-21 20-1,1-2 0,3-5 1,2-2-3,3-4 0,1-2 1,3-3-1,1-2 0,3-6 1,0-2-1,4-2 0,0 0-1,1-4 1,2-1 0,1 4-1,1 0 1,-21 18 0,0-1-1,0 0 1,1 1 0,1-1-1,0 0-8,-1 0 1,1 0 0,-1-1-1,3-3 1,1-1 0,-1 1-1,-3 2 1,-1 1 0,1 0-1,-2 2 1,1 0 0,-2 1-4,19-20 1,-2 2 0,-8 9-1,-2 2 1,-4 3 0,-2 1 0,-5 7-1,0 3-18,25-32 0,-29 26 1,-24 15-227,-14 15 0,-20 12 1,-17 16-1,-9 16 242,-10 16 0,17-15 0,-3 3 0,-6 9 0,-1 2 0,-10 6 0,-2 2 14,-8 8 0,-1 2 0,0 4 1,-1 2-1,20-20 0,-1 0 1,-1 1-1,0 1 0,1 1 1,-1 0-19,-3 3 1,0 1 0,-1 1 0,-3 2-1,0 2 1,-2 1 0,-5 4 0,0 1 0,-1 1-1,-3 2 1,1 0 0,-1 1 16,-1 0 1,0 0-1,2 0 1,1 0 0,2-1-1,1 0 1,2-2 0,1-1-1,2 0 1,4-4 0,1-1-1,1-1 1,4-3 0,0 0 0,4-4 0,-10 10 1,4-4-1,11-11 0,4-3 0,-23 21 16,19-18 1,15-20-147,22-17 0,12-16 0,26-15 0,15-20 268,17-19 1,-22 25 0,3-1 0,6-8 0,1-3 0,3-4 0,1-1-147,3-5 1,0-1 0,3-5 0,2-1 0,4-3 0,1 0-1,-22 21 1,0 1 0,0-1-7,22-21 1,0 0 0,-21 21-1,2 0 1,0 0 0,1-2-1,1 0 1,0 0 0,4-3-1,1-1 1,0 0 6,4-3 1,0 1-1,-1 0 1,-3 3 0,0 0-1,-1 2 1,0 2-1,0 2 1,0 1 0,20-16-1,0 3 0,-5 4 0,-2 5 1,-11 10-1,-1 5 1,-6 6-1,-3 4 1,31-13-62,-20 18 1,-12 13 0,-13 20-1,-8 15-126,-8 12 1,-13 9-1,1 22 1,-12 10 221,-15 14 1,4-37 0,-5 0 0,-6 6 0,-2 0 0,-4 3-1,-1 1-53,-2 2 0,-3 0 1,-6 5-1,-3 0 1,-3-2-1,-3 1 1,-5 3-1,-1 0 56,17-22 1,0-1 0,-1 0 0,-1-4 0,0-1 0,-2 0 0,-1 1-1,-1 0 1,0-2 0,1-2 0,0 0 0,0-2-33,-23 20 1,1-2-1,0-5 1,1-3-1,5-8 1,1-3 0,3-6-1,1-5-51,7-6 0,1-6 1,-29 0-1,17-11 1,14-11-187,12-11 0,18-13 0,13-26 1,11-12 216,11-13 1,-2 29 0,3-1 0,9-5-1,3-1 1,1-6 0,2 0 87,0-1 1,3 0 0,6 0 0,4 1 0,1-5 0,1 0-1,3-1 1,1-1-23,2-4 0,2 0 0,3-1 0,2 1 0,1-1 0,0 0 0,2 2 0,2 1-32,3 1 1,1 0 0,-2 4 0,1 1 0,1 6 0,1 2-1,-6 5 1,-3 3-16,-7 8 1,-2 4-1,-7 7 1,-2 5 0,15-4-1,-12 14-105,-13 10 0,-16 8 0,-8 6 1,-5 11 24,-2 6 0,-2 23 0,-8 1 0,-14 13 205,-17 10 1,-15 7-1,20-33 1,-3 3-1,-4 3 1,-1 2-91,-5 6 0,-1-1 1,-6 4-1,-2 1 1,-1 0-1,0 0 1,-2 1-1,-2-1 22,-3 1 1,-1-1 0,0 0-1,-1 0 1,-5 0 0,0-1-1,3-3 1,0-1-41,6-4 1,2-4-1,9-10 1,2-4-1,8-8 1,2-4-1,-27 13-66,15-18 0,16-11 0,11-20-180,9-11 1,7-11 0,10-11-1,5-3 239,9-5 0,6-17 1,23-17-1,-16 38 1,2-2 34,4-5 0,2 1 0,3 0 0,1 0 0,5-8 1,2-2-1,0 0 0,2 0-26,2 0 0,2-2 0,6-6 1,2-1-1,4-1 0,0-1 0,-19 24 1,0-1-1,1 2-18,22-23 1,-1 1 0,-4 7 0,-2 2 0,-4 5 0,0 1 0,-5 4 0,0 2-5,-4 5 1,-2 3-1,17-16-8,-12 21 0,-30 23 0,-8 16 0,-16 18 6,-11 14 1,-25 19-1,-14 12 1,19-25-1,-2 2 109,-7 7 0,-2 2 0,-3 3 0,-3 3 0,-7 8 0,-2 1 0,-4 0 0,-1 1-80,-1 1 0,-3 2 1,19-21-1,-1 1 1,-1 1-1,0 3 0,0 2 1,-1 1-1,-3 1 1,-2 1-1,0 0-21,0 0 1,-2-1 0,2-1 0,2-3 0,1-2 0,1 0 0,4-4 0,1 0 0,1-2 0,-17 15 0,4-3 20,7-7 1,4-3 0,-20 18-12,19-23 1,24-21-1,25-32 1,14-12-38,17-11 1,14-21 0,13-13-1,-22 25 1,2-1 10,5-6 1,1-1 0,-1-3 0,2-1 0,7-1 0,2-1-1,0-2 1,0 0 28,1-4 0,0 0 0,6 0 0,1-1 0,2-4 0,2 0 0,2-3 0,1 0-15,1 1 1,2 0-1,-22 22 1,1-1-1,-1 0 1,21-20-1,0 1 1,-1 2-1,-1 2 5,1 2 1,-3 3-1,-13 15 1,-2 4-1,-6 5 1,-3 3-1,22-15-10,-20 17 1,-19 12-224,-16 24 1,-11 7 0,-9 18 0,-14 11 196,-13 13 0,-12 19 0,16-32 0,-3 1 0,-2 5 0,-2 1 30,-3 3 1,-2 1 0,-3 6-1,-1 1 1,-7 3 0,-1 0 0,-2 5-1,-1 0-14,-2 2 0,0 1 0,-1 0 0,-1 1 0,22-23 0,0 1 0,-1 0 1,0 0-1,0 0 0,0 0 11,-2 0 0,1 1 1,1-3-1,-15 13 0,3-3 1,10-8-1,3-3 0,-22 25-35,27-20 0,20-29-52,26-16 1,15-18-1,17-21 1,12-15 82,14-17 1,-28 23-1,1-3 1,6-5-1,2-3 1,0 0-1,2-2 107,2-2 1,2-1 0,1-5 0,0-2 0,1 2-1,1-1 1,-1-2 0,1 0-90,-1-1 0,1-1 1,-1-2-1,1-2 0,-1 1 1,0 0-1,1 1 0,-1 1-16,1-1 0,-1 3 1,-6 9-1,-1 3 0,-6 6 1,-3 2-1,20-23-2,-16 22 1,-23 17-50,-19 22 0,-12 14 0,-22 29 1,-17 18 63,-19 13 1,27-28 0,-1 2 0,-6 7 0,-2 1 0,-6 6 0,-2 1 15,-6 7 0,-1 3 0,19-20 0,0 2 0,-2 0 0,-3 5 1,-1 0-1,-1 1 0,-2 2 0,-1 0 0,-1 1-47,-2 3 1,-2 0 0,1-1 0,-2 0-1,0 0 1,1 0 0,1 1 0,0 0 0,2-1-1,3-3 1,1-1 0,2-1 28,3-4 0,1-2 0,3-1 0,-6 8 0,5-6 20,-25 9 0,54-44 0,43-45 0,19-17-85,15-18 0,-21 25 0,2-2 0,2-8 1,2-2-1,5-5 0,1-1 54,4-6 1,0 0 0,-1 3 0,0 0 0,6-3 0,1 0 0,-2 0 0,-1-1 24,2-1 1,0-1 0,2-1 0,1 0 0,5-5 0,-1 0 0,-1 1 0,0 1-30,-1 5 0,-2 1 0,-6 4 0,-1 3 0,-8 8 0,0 3 1,-5 3-1,0 3-2,-4 3 0,-2 2 0,11-11 170,-17 12 1,-14 21 0,-15 15 0,-2 12-201,-6 8 1,-16 16 0,-19 15 0,-16 21 24,25-28 0,-2 2 0,-6 4 1,-3 2-1,-5 5 0,-1 2 1,-3 2-1,-1 1 14,-3 2 0,0 0 0,-4 7 1,0 1-1,18-22 0,-2 0 1,1 0-1,-1 2 0,0-1 1,0 1-51,0-1 0,1-1 1,0-1-1,-17 19 1,1-3-1,4-8 1,3-3-1,5-4 1,3-3 55,8-5 0,4-4 1,-12 8 333,24-24 0,22-22 0,22-29 0,11-10-348,9-9 1,21-20 0,-28 26 0,2-3 0,6-5 0,1-2 6,6-4 0,2-2 0,-2 2 1,1-1-1,8-6 0,1 0 0,-1-2 1,1-1-49,1-1 1,1-1 0,-17 16-1,1-1 1,1 0 0,0 1-1,1 0 1,0-1 0,-1-1 0,1 0-1,-1 0 50,0 0 1,-1 1-1,-1 0 1,21-19-1,-1 2 1,-5 3-1,-1 3 1,-7 6-1,0 2 2,-6 7 0,-3 1 1,10-24-21,-9 28 0,-27 20 0,-17 19 0,-12 10 35,-8 10 0,-18 16 1,-11 13-1,-14 14-23,23-24 0,-2 2 0,-4 6 0,-2 3 0,-7 6 1,-2 2-1,0 3 0,-2 2 9,-2 3 1,-1 1 0,-3 3 0,-1 1 0,-2 2 0,-2 2 0,22-22 0,-1 0-1,-1 1-43,-2 1 1,-1 0 0,0 0 0,2 1 0,1 0 0,-1-1 0,0 1 0,0-1 0,1-1 0,-20 23 0,2-1 39,3-4 1,4-3-1,14-13 1,4-3-1,-20 22 1,20-21-1,14-18-13,14-16 0,6-15 0,9-17 1,4-10-26,11-9 0,9-15 0,20-10 0,2-11 12,-22 29 0,3-1 0,3-2 0,2 0 0,5-6 0,1 0 0,1-2 0,0 1 10,2 1 0,0 0 0,1 0 1,1 0-1,1-3 0,1-1 0,2-1 1,1 0 87,2-1 0,1 0 0,-2 1 0,-1 0 0,-1 6 0,-2 1 0,-4 4 0,-2 2-100,26-31 0,-12 17 29,-16 29 1,-18 22 0,-19 29 0,-14 14-26,-13 12 1,-17 20 0,15-26 0,-2 3 0,-4 5 0,0 2 17,-4 4 0,-2 1 0,-6 6 0,-3 0 0,-2 7 1,-2 1-1,-4 2 0,0 1 23,-3 0 1,1 0 0,1 3 0,1 1 0,18-25 0,0 0 0,-1 0 0,-18 25 0,0-1-14,1-2 1,2-2 0,10-12 0,3-4 0,5-9 0,3-4 0,-16 24-24,20-22 1,7-27-72,24-26 0,7-17 0,24-27 1,13-9 80,11-11 0,-22 30 0,0-2 0,3-5 0,0-1 0,4-1 0,0-2-3,2-3 1,1-1 0,1 1 0,1-1-1,2-5 1,1 1 0,2 1 0,1 2 16,2 3 1,1 1-1,0-1 1,1 2-1,-1 4 1,1 1 0,0 2-1,1 1 7,3 1 1,-2 4 0,-10 5 0,-2 5 0,42-13 0,-19 18-67,-17 15 1,-10 6 0,-22 6-1,-4 4-105,-8 7 1,-5 15 0,-6 8 0,-11 6 150,-14 8 1,-19 14 0,18-25 0,-1 0 0,-3 3 0,-2 1 46,-3 3 0,-2 1 0,-2 4 1,-1 2-1,-3 5 0,0 1 1,-4-1-1,0 0 39,-2 1 1,0-1 0,2-5 0,0-2 0,2-4 0,1-1 0,3-3 0,1-1-55,4-3 0,2 0 1,-20 23-50,15-20 1,30-19-1,30-16 23,22-6 0,5 5 0,7 0 0,-6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3T10:35:15.2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2752 1459 13966,'-12'-31'0,"-10"-5"0,0 4 0,-7 1 0,5 4 0,2 5 0,0-2 0,0 15 0,1-1 0,-1 0 0,0 3 0,0 7 0,-2 0 0,-5 0 0,-5 2 0,-9 8 0,-3 9 0,-5 8 0,-7 14 0,-15 0 0,-7 10 0,38-23 0,0 0 0,-2 0 0,1 2 0,-1 2 0,1 1 0,-1 1 0,0 0 0,1 2 0,-1 0 0,-2-2 0,0 0 0,1 2 0,1 1 0,2-4 0,2-1 0,-38 26 0,8-5 0,10-9 0,6-3 0,8-5 0,8-7 0,16-14 0,12-8 0,10-14 0,12-8 0,10-11 0,5-6 0,4-2 0,3-4 0,2-11 0,5-4 0,-2 0 0,-3 0 0,6-5 0,3 4 0,-3-1 0,-1-6 0,0 1 0,2-1 0,1 3 0,0-2 0,-11 9 0,-4 5 0,-7 10 0,-7 4 0,-8 6 0,-14 13 0,-8 13 0,-16 20 0,-13 19 0,-14 9 0,-12 10 0,-5 7 0,33-30 0,-1 1 0,1 1 0,0 1 0,-3 0 0,0 1 0,-5 3 0,1 1 0,2 1 0,2 1 0,1-3 0,1-2 0,1-1 0,2 0 0,-31 31 0,1-10 0,10-6 0,9-8 0,15-10 0,7-21 0,17-6 0,12-11 0,12-5 0,7-13 0,5-11 0,5-6 0,7-9 0,13 3 0,4-10 0,3-1 0,4-4 0,3-5 0,2-2 0,-2 2 0,-5 5 0,3-2 0,-8 6 0,0 1 0,1 0 0,-6 5 0,-12 14 0,-9 9 0,-10 9 0,-7 13 0,-10 3 0,-3 10 0,-4 14 0,-8 5 0,-4 7 0,-5-2 0,-5 5 0,-8 4 0,-4 6 0,-2 2 0,-3-8 0,-3 1 0,-1-1 0,-4 1 0,4-1 0,-6-1 0,0-6 0,5-5 0,13-11 0,4-6 0,2-7 0,6-7 0,11-9 0,8-13 0,22-2 0,6-12 0,6-3 0,4-2 0,3-3 0,10 1 0,-1-1 0,1 0 0,7 1 0,0 2 0,-3 2 0,-2 3 0,-5 9 0,-2-4 0,-3 2 0,3 0 0,-8 9 0,-2 13 0,-17 5 0,-14 4 0,-17 5 0,-6 5 0,-13 13 0,-6 1 0,-4 3 0,-10 10 0,4-3 0,1 3 0,0-3 0,-5 3 0,10-10 0,4-2 0,5-3 0,13-5 0,-3-4 0,19-11 0,15-16 0,14-9 0,17-16 0,3-1 0,7-8 0,5-5 0,7-7 0,-5 5 0,3-1 0,4 1 0,-6-5 0,-1 7 0,-2 3 0,-1 2 0,-1 5 0,-13 7 0,-7 12 0,-14 12 0,-8 18 0,-17 6 0,-12 18 0,-11 9 0,-9 7 0,-8 13 0,-4-3 0,-1 5 0,-6 2 0,-2 0 0,-2 3 0,0 0 0,-1-3 0,11 3 0,4-17 0,7-5 0,8-8 0,5-6 0,28-32 0,13-12 0,14-17 0,12-12 0,13-1 0,4-16 0,3-2 0,4-3 0,-25 26 0,0-1 0,3-1 0,-1 0 0,1 0 0,-1-1 0,0 0 0,1 0 0,3 0 0,1 0 0,-2-3 0,-1-1 0,2 1 0,1 1 0,-2 2 0,0 0 0,0 0 0,-1 0 0,29-27 0,-10 6 0,-9 6 0,-6 13 0,-21 13 0,-17 25 0,-27 13 0,-14 15 0,-13 13 0,-14 9 0,-14 9 0,36-22 0,0 2 0,-3 2 0,-2 1 0,-8 5 0,-1 1 0,0 4 0,-1 1 0,-2 0 0,0 1-110,-1 2 1,-1 0 0,-6 4-1,-1 2 1,1 2 0,-1 1 0,-1 0-1,1 1 110,-1 1 0,3 0 0,5-5 0,3-2 0,10-9 0,2-2 0,5-4 0,1-2 0,-27 26 0,11-9 0,33-32 0,15-12 0,19-17 0,14-17 0,11-9 0,16-18 0,10-6 0,7-11 0,-26 27 0,1-1 0,0 0 0,0 0 0,2-3 0,0-1 0,1-3 0,1-1 0,3 3 0,0-2 0,1-4 0,1-2 0,3-1 0,2-1-101,2-1 1,1-1 0,5-2 0,-1 2 0,-4 2 0,0 1-1,0 0 1,1 1 100,-1 2 0,0 1 0,-4 3 0,-2 2 0,-8 7 0,-2 3 0,34-23 0,-10 10 0,-17 21 0,-7 8 0,-7 7 0,-22 14 0,-3 12 0,-11 11 0,-10 11 0,-8 5 0,-14 22 0,-10 7 0,-9 5 0,17-31 0,-3 2 0,-7 4 0,-1 1 0,-2 3 0,-1 1 0,-2 3 0,-1 0 0,-1-1 0,-1 0 0,1 5 0,-1 2 0,-5 2 0,-1 1-10,-3 4 1,-1 1 0,-4 2-1,-3-1 1,22-24 0,-2 0 0,2-1-1,-21 20 1,1-1 9,5-3 0,1-2 0,6-5 0,2 0 0,10-8 0,2-2 0,5-5 0,1-1 0,-21 29 0,16-19 0,26-25 0,12-9 0,9-12 0,15-17 0,6-12 0,6-8 0,15-14 0,9-14 0,10-8 0,-30 32 0,0-1 0,3-4 0,1 0 0,2 1 0,0 0 0,2-3 0,1-1 0,0-3 0,1 0 0,3 1 0,1 0 0,1-3 0,1-1 0,-3 0 0,0 1 43,1-1 1,-1 0 0,0 4 0,0 0 0,2-1 0,-1 0-1,0 3 1,-1 1-44,-2 2 0,-1 2 0,-6 6 0,-3 3 0,24-13 0,-14 14 0,-12 12 0,-17 9 0,-15 18 0,-5 12 0,-21 9 0,-13 18 0,-13 9 0,-14 14 0,26-33 0,-1 0 0,-4 3 0,-2 0 0,-3 4 0,-1 0 0,0 2 0,-1 1 0,-6 3 0,0 0 0,-2 5 0,0 0 0,-5 2 0,-1 0 21,-1 2 1,-1-1-1,3 1 1,0-1-1,-2 2 1,-1 0-1,2-4 1,0 0-22,1-1 0,2-3 0,10-9 0,2-3 0,8-4 0,2-3 0,-14 18 0,16-14 0,20-17 0,15-20 0,16-14 0,15-12 0,17-22 0,9-7 0,11-13 0,-35 30 0,0-3 0,6-5 0,1-1 0,2-1 0,2 0 0,1-1 0,1-1 0,-1-3 0,0-2 0,4 3 0,0-1 0,3-2 0,-1-1-31,2 0 1,0-1 0,-3-2-1,0-2 1,5 0 0,0 0 0,-1-1-1,0 1 31,1 0 0,0 0 0,-8 4 0,-1 3 0,-1 6 0,-1 3 0,-9 3 0,-1 2 0,23-27 0,-9 24 0,-15 7 0,-7 14 0,-17 11 0,-12 11 0,-12 8 0,-7 12 0,-20 12 0,-7 16 0,-10 13 0,24-25 0,-3 2 0,-6 1 0,-3 2 0,-7 10 0,-2 1 0,-2 1 0,-1 1 0,-2 0 0,0-1 0,-5 2 0,0 0 0,0 2 0,0 1 0,-5 5 0,-2 3-33,20-19 0,-1 2 0,0-1 1,1-2-1,0-1 0,0 1 0,-2 0 1,1 1-1,1-1 0,-19 19 0,3-1 33,5-3 0,3-3 0,5-8 0,2-2 0,12-8 0,3-2 0,-22 28 0,19-20 0,25-21 0,14-22 0,12-10 0,17-10 0,10-14 0,9-9 0,10-11 0,10-9 0,-30 23 0,1-2 0,4-4 0,1-1 0,1-3 0,0-2 0,4 2 0,1-2 0,1-3 0,0-1 0,3-1 0,1 0-21,2-1 0,2-1 0,1-3 0,1-2 1,4 0-1,0 0 0,1-1 0,-1 1 21,0 0 0,1-1 0,2 2 0,2 0 0,-2 4 0,-1 2 0,-3 2 0,-2 1 0,-5 4 0,-3 3 0,-8 6 0,-2 4 0,26-17 0,-10 13 0,-9 14 0,-24 13 0,-13 16 0,-21 15 0,-15 16 0,-14 13 0,-12 15 0,-10 4 0,21-27 0,-1 1 0,-5 4 0,-2 1 0,-3 2 0,-3 2 0,-3 4 0,-1 2 0,-2 0 0,-2 0 0,-2 2 0,-1-1 8,-2 3 0,0 0 1,-7 3-1,-1 1 1,22-20-1,0 0 1,0 0-1,-2 0 1,1 1-1,-1-1-8,1-2 0,1-1 0,1 0 0,-19 21 0,3-1 0,8-10 0,3-2 0,4-4 0,3-2 0,5-2 0,4-3 0,-11 10 0,20-7 0,34-44 0,27-22 0,16-19 0,17-17 0,-23 24 0,1-3 0,7-8 0,2-4 0,3-2 0,1-2 0,6-3 0,-1-2 0,-3 0 0,1-2 0,5-4 0,2-1 0,0 0 0,1 0-37,-20 19 1,1-1 0,0-1 0,3-2 0,2-1 0,0 0 0,6-3 0,1 0 0,0 0 0,1-2 0,0-1-1,-1 1 37,0-1 0,-1 0 0,1 1 0,-2 2 0,0 1 0,0 0 0,-1 1 0,-1-1 0,1 1 0,-2 2 0,-1 0 0,1 0 0,-1 1 0,0 0 0,0 2 0,21-12 0,-2 2 0,-7 2 0,-2 1 0,-5 7 0,-1 2-7,-6 4 0,0 2 1,-3 2-1,-2 2 1,36-21-1,-11 12 7,-14 13 0,-21 19 0,-16 12 232,-11 12 0,-20 19 1,-14 13-1,-17 14-232,-15 12 0,17-26 0,-4 2 0,-3 7 0,-2 3 0,-5 3 0,-1 0 0,-4 1 0,0 1 0,2 7 0,-2 0 0,-3-3 0,-3 0 0,-3 4 0,-2 0-99,20-20 0,-2 1 0,1-1 1,2-1-1,-1 0 0,1 1 1,-3 4-1,0 0 0,1 1 1,0-2-1,0-1 0,0 1 99,-1-1 0,1 0 0,1-1 0,0-2 0,2 0 0,0-1 0,-20 20 0,3-1 0,8-8 0,3-2 0,11-12 0,4-1 0,-12 22 0,25-31 307,16-12 0,16-20 0,29-21 0,17-15-307,15-17 0,-27 13 0,0-4 0,8-4 0,2-2 0,4-5 0,1-1 0,3-3 0,1-2 0,-1-1 0,0-1 0,5-5 0,0-1 0,5-2 0,0 0-109,-20 21 0,0 0 0,1-1 0,1-3 0,0-2 1,2 0-1,3-1 0,0-1 0,1 0 0,-1-1 1,-1 0-1,1 0 109,0-1 0,1-1 0,-1 1 0,0 2 0,-2-1 0,1 1 0,-1 0 0,-1 1 0,0-1 0,-3 2 0,-1 0 0,-1 0 0,18-21 0,-4 2 0,-8 9 0,-3 3 0,-7 5 0,-1 3 0,-6 5 0,-2 1 0,-3 5 0,-3 2 0,5-16 0,-22 22 0,-15 15 0,-11 12 0,-25 4 0,-14 8 0,-17 12 0,-17 20 0,37-13 0,-2 5 0,-9 7 0,-2 3 0,-6 4 0,-2 3 0,-6 7 0,-1 1 0,-2 1 0,-2 1 0,25-16 0,0 2 0,-1-1 0,0 2 0,-1 0 0,0 0-28,-4 1 1,-1 1-1,0 1 1,-5 4-1,0 2 1,-1 1-1,-6 4 1,0 1-1,0 1 1,-1 2 0,-1 0-1,1 1 28,1 0 0,0 0 0,0 0 0,2-1 0,1 0 0,0-1 0,3-4 0,1 0 0,0-1 0,3-2 0,1-1 0,0 0 0,3-2 0,0 0 0,2-2 0,-14 13 0,3-4 0,9-8 0,3-3 0,11-9 0,4-2 0,-24 18 0,22-19 0,20-26 0,9-13 0,27-15 0,19-33 0,14-12 0,15-13 0,-28 35 0,1-1 0,8-3 0,2 0 0,0-3 0,0-2 0,1 0 0,0-2 0,6-5 0,1-1 0,1 0 0,-1-1 0,1 1 0,0-1 99,-3 3 1,0 0-1,1-1 1,1 0 0,-2 0-1,0 2 1,-1 0 0,0 0-100,-1 0 0,0 2 0,-7 10 0,-1 1 0,26-33 0,-20 16 0,-19 17 0,-14 13 0,-20 17 0,-11 6 0,-13 16 0,-17 8 0,-10 13 0,-9 15 0,-10 9 0,35-20 0,-2 2 0,-2 1 0,-1 1 0,-3 2 0,0 1 0,-1 5 0,-1 0 0,-8 3 0,0 1 0,0 2 0,0 2 148,4-1 0,0 0 0,-2-4 0,1-2 1,2 1-1,2-2 0,2-3 0,1-2-148,4-2 0,2-3 0,-23 21 0,14-15 0,17-15 0,17-9 0,10-14 0,12-3 0,0-12 0,3-8 0,4-1 0,7-4 142,6-4 0,11 3 0,6-8 1,4 0-143,2 0 0,8 5 0,2-5 0,3 3 0,4 4 0,-4-4 0,2 4 0,3 3 0,2 0 0,-1 14 0,-1-9 0,-5 7 128,-3 7 0,-2 2 1,-10 6-1,-5 4-128,-7 7 0,-12 3 0,-5 0 0,-2-2 0,-5 2 0,-5 0 0,-8-3 0,-6-4 0,-5 0 0,-13-8 0,-2 5 0,-2-4 0,0-3 0,-8 0 0,-7 0 0,0 0 0,-2 0 0,0-3 0,-7-2 0,4-4 0,3-3 0,-1-3 0,6-4 0,-3 2 0,3 2 0,4 1 0,8-8 0,7 0 0,5 0 0,12 8 0,4-1 0,6-2 0,14 8 0,10-1 0,12 3 0,7 0 0,5-8 0,5 8 0,9 0 0,10-3 0,-2 7 0,5-4 0,-3 5 0,2 2 0,6 0 0,6 0 0,-4 0 0,-7 0 0,-5 2 0,-3 3 0,-2 5 0,-5 2 0,-10 2 0,-16 8 0,-13 0 0,-7 0 0,-4-8 0,-13 1 0,-10 2 0,-14 2 0,-10 0 0,-7-2 0,-4-5 0,-8-2 0,-5 0 0,-5-5 0,-2 2 0,-3-2 0,-2-3 0,3-2 0,-6 0 0,1 0 0,-1-7 0,8 0 0,-5-1 0,-2-1 0,9 4 0,0-7 0,10 0 0,5 0 0,9 4 0,10-4 0,3 3 0,12-8 0,19 14 0,14-4 0,6 4 0,1 3 0,11 0 0,4 0 0,5 0 0,3 0 0,7 0 0,2 3 0,5 2 0,10 2 0,-3 3 0,7-5 0,-1 2 0,1-2 0,-2-3 0,10-2 0,0 0 0,-2 0 0,4 0 0,-12 0 0,-5 0 0,-4 0 0,-15 0 0,-3 0 0,-11 0 0,-18-2 0,-9-3 0,-10-2 0,-9 2 0,-15-5 0,-10 3 0,-9-1 0,-10-1 0,-5 6 0,-3-4 0,1 2 0,0-2 0,-3 5 0,-2-8 0,-3 3 0,3-1 0,-5-1 0,0 4 0,0-2 0,0 2 0,2-5 0,10 3 0,5 0 0,8-3 0,13 7 0,8-4 0,5 5 0,14 2 0,10 2 0,12 3 0,8 2 0,11 10 0,8-2 0,9 4 0,10 3 0,8 0 0,6-1 0,8 1 0,5 0 0,9-7 0,3-3 0,2 0 0,-47-6 0,0 0 0,1-3 0,1-1 0,0 1 0,1 1 0,-1-2 0,1-2 0,-1 0 0,0 0 0,1 3 0,-1 2 0,0-1 0,-1 1 0,-2 0 0,-1 0 0,45 5 0,-18-1 0,-9-4 0,-10 5 0,-5 2 0,-12-7 0,-12 2 0,-4-5 0,-16-2 0,-9 0 0,-12 0 0,-17 0 0,-7-2 0,-8-3 0,-7-2 0,-7-3 0,-12 5 0,-5-2 0,-2 2 0,-13 3 0,40 2 0,-1 0 0,-2 0 0,-1 0 0,0 0 0,-1 0 0,1 0 0,-1 0 0,0 0 0,-1 0 0,-3 1 0,0 0-62,-6 2 1,-1 2 0,1 0 0,-1 2 0,-2 3 0,1 1 0,2 0 0,2 0 61,0 0 0,2 0 0,7 1 0,2 0 0,0 0 0,2 0 0,-35 15 0,22 0 0,17-15 0,15 10 0,12-3 0,7 0 0,14 3 0,15-3 0,10-2 0,9-2 0,10-1 0,9 8 0,13-3 0,7-4 0,15 2 0,-40-12 0,1 0 0,4-1 0,2 1 0,4 0 0,1 0 0,-4-1 0,0-1 0,8-2 0,1-2 0,1 1 0,0 0-91,2 0 1,3 0-1,7 0 1,2 0 0,2 0-1,1 0 1,2-1 0,0 0 90,0-2 0,-2-1 0,-4-1 0,0 0 0,1-3 0,1-1 0,-1 2 0,0-1 0,1 0 0,-1-1 0,-11 4 0,-2 1 0,-1-1 0,0 0 0,-6 1 0,-1 1 0,-4-1 0,0 1 0,-5-1 0,0 0 0,45 4 0,-8 0 0,-12 0 0,-16 0 0,-13 0 0,-9 0 0,-10 0 0,-17 0 0,-12 0 113,-12 0 0,-27 0 1,-11 0-1,-13 0-113,-10 0 0,-14 0 0,36 0 0,-2 0 0,-4 0 0,-2 0 0,-6 0 0,-1 0 0,1 0 0,-1 0 0,-3 0 0,-2 0 0,1 0 0,0 0-93,-2 0 1,-1 0-1,-4 0 1,-1 0 0,-4 0-1,-1 0 1,-4 0-1,-2 0 93,-3 0 0,0 0 0,1 0 0,0 0 0,-2 0 0,0 0 0,1 0 0,0-2 0,2-2 0,1 1 0,9 1 0,3-1 0,4-4 0,3-1 0,6 1 0,2 0 0,7 1 0,1 0 0,-43-14 0,20 6 233,12-6 1,28-1-1,25 1-233,15 6 0,19 2 0,16 7 0,13-2 0,14 2 0,13 2 0,16 3 0,-43 0 0,0 0 0,2 0 0,0 0 0,3 0 0,0 0 0,0 0 0,1 0 0,3 0 0,1 0-63,3 0 0,0 0 1,-1 4-1,0 0 0,6-1 1,0 1-1,-1-1 0,0 1 63,1 1 0,0 0 0,-1-3 0,2 1 0,3 2 0,1 2 0,0-2 0,0-1 0,-4-1 0,0-1 0,-2 0 0,0-1 0,-4-1 0,0 0 0,-1 0 0,0 0 0,-1-1 0,-1 2 0,33 1 0,-6 3 0,-18 2 0,-12-2 0,-7 0 0,-15 0 0,-7 2 0,-17 7 0,-14-6 0,-20-3 189,-19-3 0,-15 5 0,-17 3 1,-9 2-190,-10 5 0,39-8 0,-3-1 0,-6 1 0,-1-1 0,-5-1 0,0 0 0,-4 2 0,-1-1 0,-2 2 0,0 0 0,-1 0 0,-1 1 0,0 0 0,0 0-91,-3 0 1,0 0 0,-4-1-1,-2-1 1,-1 0 0,0-1-1,4-1 1,2-2 90,1 0 0,2 0 0,7-1 0,0-1 0,0-2 0,1-2 0,3 1 0,1 0 0,4 0 0,1 0 0,6 0 0,3 0 0,-23 0 0,8 0 252,11 0 0,12-9-252,15-6 0,12 5 0,27 1 0,14-1 0,17-4 0,13-6 0,16-2 0,7 1 0,10-1 0,-33 11 0,1 0 0,1 1 0,0 1 0,1 0 0,2 1 0,0 0 0,0 1 0,4 1 0,0 0 0,0-2 0,0-1 0,2 3 0,1 0-63,-1 1 1,0 0-1,7 0 1,-1 1-1,-5 1 1,-1 1-1,1-2 1,1 1 62,-1 0 0,1 1 0,1 0 0,-1 1 0,-1 1 0,-1 0 0,-5 0 0,-1 0 0,-5 1 0,-2-2 0,42-1 0,-14-3 0,-10-2 361,-9 2 1,-18 3-362,-14 2 0,-24 0 0,-14 0 0,-16 0 0,-11 0 0,-17 0 0,-15 0 0,-14 0 0,-10 0 0,37 0 0,-1 0 0,0-1 0,0-1 0,-2 0 0,-2-1 0,-3 0 0,0-1 0,-4-4 0,-2-1 0,1 2 0,-1 0 0,0-3 0,0 0-72,-1 0 1,-1-1 0,0-1-1,0-1 1,-7 0 0,1 0-1,0-2 1,1-2 71,3 0 0,1 0 0,0 3 0,1-1 0,12-1 0,2-1 0,1 0 0,1 2 0,3 1 0,0 1 0,1 1 0,3 0 0,-32-10 0,19 1 169,18-1 1,14 0 0,14 0-170,8 1 0,24 1 0,14 3 0,15 3 0,12-3 0,15 0 0,9 0 0,10 5 0,-42 7 0,2 0 0,5-2 0,2 0 0,3 1 0,2 2 0,2-1 0,1 0 0,2 0 0,0 1 0,1-1 0,0 2 0,-1 3 0,0 0 0,3 0 0,1-2-72,2-2 1,0 1-1,5 1 1,0 1 0,-1-2-1,-1-1 1,-2 2 0,-2 2 71,-3-1 0,-1 2 0,-5-1 0,0 0 0,-3 0 0,0 0 0,-5 0 0,-1 0 0,-3 0 0,-2 0 0,29 0 0,-19 0 0,-13 0 283,-14 0 1,-12 0-284,-15 0 0,-14 0 0,-30 0 0,-13-3 0,-11-4 0,-16 4 0,-13-4 0,38 6 0,-2 0 0,-6 1 0,-1 0 0,-6 1 0,-2 0 0,-1 1 0,0 1 0,-1 1 0,-1-1-83,-1 0 0,-1-1 0,-1 3 0,0 0 1,-4 0-1,0 0 0,-2-1 0,0 1 83,-2 0 0,-1 0 0,1-1 0,2-1 0,7-2 0,2-2 0,5 1 0,1 0 0,6 0 0,2 0 0,1 0 0,3 0 0,-29-2 0,20-3 0,22-2 0,24-3 0,12 5 0,10-2 0,17 0 0,17 4 0,12-2 0,14-2 0,20-7 0,-35 8 0,1 2 0,3-2 0,1 0 0,3-2 0,0-1 0,2-1 0,1 0 0,6 0 0,2-1 0,1 0 0,0 0-24,2 0 0,1 0 0,6 0 0,0 0 0,-5 0 0,2-2 0,3 0 0,1 0 24,2-2 0,1 1 0,-2-2 0,0 0 0,0 3 0,0-1 0,-6 1 0,-2 0 0,-5 3 0,-1 0 0,-3 0 0,-2 1 0,-8 4 0,-2 0 0,45-4 0,-17-1 0,-17 3 0,-29 9 0,-12 6 0,-15-4 0,-22 11 0,-16 4 162,-15 8 0,-19-1 0,-18 11 1,-9 1-163,42-17 0,-1 0 0,-7 0 0,0 1 0,-5 0 0,0 0 0,-3 0 0,-1-1 0,-2 1 0,0 0 0,-8 3 0,-1 1 0,2-1 0,-1 0 0,0 0 0,0-1-89,-1-1 1,1 0 0,-3 2 0,0 1 0,-1-1 0,0 0 0,1 0 0,0-1 88,2 0 0,1-2 0,8-5 0,3 0 0,10-3 0,3 1 0,-41 9 0,11-2 0,20-3 0,20-4 188,11-8 0,20-5 0,15-2 0,16 0-188,15 0 0,19-9 0,13-8 0,13-8 0,13-4 0,-42 10 0,2 0 0,4 0 0,2 1 0,1-1 0,0 0 0,2 1 0,-1-1 0,3-1 0,0-1 0,5 3 0,2 0 0,1-1 0,1-1-82,-1 2 1,0 0 0,4-2-1,1 1 1,-5 4 0,0 1-1,2 1 1,-1 0 81,1 0 0,0 1 0,-3 1 0,0 1 0,-1 0 0,-3 0 0,-7 2 0,-4 2 0,37-2 0,-19 6 0,-20 4 0,-10 6 0,-26 4 0,-12 12 0,-24 3 0,-22 2 0,-12 17 0,-18 0 0,-8 7 0,32-23 0,-1 0 0,-4 2 0,-2-1 0,-5 4 0,-1 0 0,-3 3 0,-2-1 0,-2 3 0,-2 0 0,-4 5 0,-1 0 0,2-5 0,1 0 0,-2 2 0,1 0 13,-1 2 0,1-1 1,-2 3-1,0 0 1,1-2-1,1-1 0,8-3 1,2-2-14,6-2 0,3-2 0,-24 19 0,21-9 0,15-13 0,22-16 0,19-8 0,12-4 0,7-3 0,20-13 0,9-8 0,13-13 0,14-7 0,9-3 0,-36 21 0,1 0 0,4-2 0,1-1 0,2-3 0,1 0 0,3 1 0,-1 1 0,-1-2 0,0-1 0,3 0 0,1 0 15,2-1 0,1-1 1,0 0-1,0-1 1,1 0-1,-1 0 1,0 1-1,1-1-15,-1 0 0,0 1 0,-1 3 0,-2 2 0,-2 0 0,-1 1 0,-6 1 0,-2 2 0,-4 0 0,-2 2 0,32-8 0,-26 22 0,-17 7 0,-15 7 0,-12 7 0,-16 15 0,-13 10 0,-12 10 0,-19 9 0,-15 14 0,28-32 0,-2 0 0,-3 2 0,-2 1 0,-5 4 0,0 0 0,0 1 0,0 1 0,-4 0 0,-2 1 6,-3 2 0,-1 0 1,-1 5-1,0 0 1,2 0-1,1 0 0,6-5 1,1 0-7,7-7 0,3-1 0,-22 29 0,23-22 0,21-18 0,18-13 0,25-13 0,22-17 0,11-11 0,8-13 0,10-15 0,2-4 0,2-3 0,-36 26 0,0 0 0,2-1 0,-1-1 0,2-1 0,-1 1 0,1-1 0,-1 0 0,1 0 0,-1 1 0,0 3 0,-1 0 0,38-27 0,-10 3 0,-9 5 0,-3 11 0,-17 8 269,-15 5 0,-13 15-269,-21 9 0,1 9 0,-12 13 0,-6 2 0,1 5 0,-7 5 0,-1 10 0,-1 2 0,-6 4 0,-2-4 0,-3 8 0,3-1 0,5 5 0,-5-5 0,7 8 0,-10-11 0,1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B8FF0-B290-674B-98BE-68806056B8E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22E1E-4ABE-F74C-BA23-96CC526F019C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422341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>
                <a:effectLst/>
                <a:latin typeface="UICTFontTextStyleBody"/>
              </a:rPr>
              <a:t>Általában természetesnek vesszük, hogy amit látunk, hallunk és érzünk, az a valóság.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De valójában az agyunk folyamatosan értelmezi az információkat,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és ebből hoz létre egy képet a világról.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Ez a folyamat általában pontos…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de nem mindig hibátlan.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Ebben a prezentációban olyan ritka, de valós pszichológiai jelenségeket mutatok be,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amelyek során ez az értelmezés megváltozik,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és az érintettek teljesen másként érzékelik a világot és saját magukat is.</a:t>
            </a:r>
            <a:endParaRPr lang="hu-HU" dirty="0">
              <a:effectLst/>
              <a:latin typeface=".AppleSystemUIFont"/>
            </a:endParaRPr>
          </a:p>
          <a:p>
            <a:endParaRPr lang="hu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2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636636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Cotard-szindróma</a:t>
            </a:r>
            <a:r>
              <a:rPr lang="hu-HU" dirty="0"/>
              <a:t> az egyik legmegdöbbentőbb ilyen állapot.</a:t>
            </a:r>
          </a:p>
          <a:p>
            <a:r>
              <a:rPr lang="hu-HU" dirty="0"/>
              <a:t>Az ebben szenvedő emberek meg vannak győződve arról, hogy halottak.</a:t>
            </a:r>
          </a:p>
          <a:p>
            <a:r>
              <a:rPr lang="hu-HU" dirty="0"/>
              <a:t>Van, aki azt hiszi, hogy nincs szíve, nincs vére, vagy a teste már nem működik.</a:t>
            </a:r>
          </a:p>
          <a:p>
            <a:r>
              <a:rPr lang="hu-HU" dirty="0"/>
              <a:t>És ez nem csak egy furcsa gondolat.</a:t>
            </a:r>
          </a:p>
          <a:p>
            <a:r>
              <a:rPr lang="hu-HU" dirty="0"/>
              <a:t>Ők ezt teljesen valósnak érzik.</a:t>
            </a:r>
          </a:p>
          <a:p>
            <a:r>
              <a:rPr lang="hu-HU" dirty="0"/>
              <a:t>Sok esetben emiatt elvesztik az élet értelmét,</a:t>
            </a:r>
          </a:p>
          <a:p>
            <a:r>
              <a:rPr lang="hu-HU" dirty="0"/>
              <a:t>és úgy érzik, hogy már nincs miért élniük.</a:t>
            </a:r>
          </a:p>
          <a:p>
            <a:r>
              <a:rPr lang="hu-HU" dirty="0"/>
              <a:t>Ez az állapot jól mutatja, mennyire erősen befolyásolja az agyunk azt,</a:t>
            </a:r>
          </a:p>
          <a:p>
            <a:r>
              <a:rPr lang="hu-HU" dirty="0"/>
              <a:t>ahogyan saját létezésünket érzékeljük.</a:t>
            </a:r>
          </a:p>
          <a:p>
            <a:endParaRPr lang="hu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3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3041974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>
                <a:effectLst/>
                <a:latin typeface="UICTFontTextStyleBody"/>
              </a:rPr>
              <a:t>A </a:t>
            </a:r>
            <a:r>
              <a:rPr lang="hu-HU" b="0" i="0" dirty="0" err="1">
                <a:effectLst/>
                <a:latin typeface="UICTFontTextStyleBody"/>
              </a:rPr>
              <a:t>Capgras-szindróma</a:t>
            </a:r>
            <a:r>
              <a:rPr lang="hu-HU" b="0" i="0" dirty="0">
                <a:effectLst/>
                <a:latin typeface="UICTFontTextStyleBody"/>
              </a:rPr>
              <a:t> egy másik különös jelenség.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Ilyenkor az ember felismeri a szerettei arcát,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de mégis biztos benne, hogy ők nem azok.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Azt gondolja, hogy kicserélték őket valaki másra,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aki csak ugyanúgy néz ki.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 külső felismerés tehát megmarad,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de az érzelmi kapcsolat megszakad.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Ez rendkívül zavaró és ijesztő lehet,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mert az ember elveszíti a bizalmat a legközelebbi kapcsolataiban is.</a:t>
            </a:r>
            <a:endParaRPr lang="hu-HU" dirty="0">
              <a:effectLst/>
              <a:latin typeface=".AppleSystemUIFont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4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2524597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>
                <a:effectLst/>
                <a:latin typeface="UICTFontTextStyleBody"/>
              </a:rPr>
              <a:t>Ez a szindróma elsősorban az érzékelést torzítja el.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Az érintettek a környezetüket és saját testüket is másként érzékelik: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 tárgyak túl nagynak vagy túl kicsinek tűnhetnek,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 távolságok megváltoznak,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és a test arányai is furcsának érződhetnek.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Ez az élmény gyakran átmeneti,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de közben nagyon zavaró, mert az ember nem tudja pontosan,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mi az, ami megfelel a valóságnak.</a:t>
            </a:r>
            <a:endParaRPr lang="hu-HU" dirty="0">
              <a:effectLst/>
              <a:latin typeface=".AppleSystemUIFont"/>
            </a:endParaRPr>
          </a:p>
          <a:p>
            <a:endParaRPr lang="hu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5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2487510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>
                <a:effectLst/>
                <a:latin typeface="UICTFontTextStyleBody"/>
              </a:rPr>
              <a:t>A klinikai </a:t>
            </a:r>
            <a:r>
              <a:rPr lang="hu-HU" b="0" i="0" dirty="0" err="1">
                <a:effectLst/>
                <a:latin typeface="UICTFontTextStyleBody"/>
              </a:rPr>
              <a:t>likantrópia</a:t>
            </a:r>
            <a:r>
              <a:rPr lang="hu-HU" b="0" i="0" dirty="0">
                <a:effectLst/>
                <a:latin typeface="UICTFontTextStyleBody"/>
              </a:rPr>
              <a:t> egy rendkívül ritka jelenség.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Ebben az esetben az ember meg van győződve arról,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hogy állattá változik.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Ez a meggyőződés nem csak gondolati szinten jelenik meg,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hanem a viselkedésben is.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Az érintettek mozgása, hangjai és reakciói is megváltozhatnak.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Bár nagyon ritka,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orvosi esetekben dokumentálták már ezt az állapotot.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Ez is azt mutatja, hogy az agyunk képes teljesen átírni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az önmagunkról alkotott képet.</a:t>
            </a:r>
            <a:endParaRPr lang="hu-HU" dirty="0">
              <a:effectLst/>
              <a:latin typeface=".AppleSystemUIFont"/>
            </a:endParaRPr>
          </a:p>
          <a:p>
            <a:endParaRPr lang="hu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6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2532300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>
                <a:effectLst/>
                <a:latin typeface="UICTFontTextStyleBody"/>
              </a:rPr>
              <a:t>Az </a:t>
            </a:r>
            <a:r>
              <a:rPr lang="hu-HU" b="0" i="0" dirty="0" err="1">
                <a:effectLst/>
                <a:latin typeface="UICTFontTextStyleBody"/>
              </a:rPr>
              <a:t>Exploding</a:t>
            </a:r>
            <a:r>
              <a:rPr lang="hu-HU" b="0" i="0" dirty="0">
                <a:effectLst/>
                <a:latin typeface="UICTFontTextStyleBody"/>
              </a:rPr>
              <a:t> Head szindróma egy más jellegű, de szintén különös jelenség.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Általában elalváskor vagy ébredéskor jelentkezik,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amikor az érintett egy hirtelen, nagyon hangos robbanást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vagy csattanást hall a fejében.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Fontos, hogy ez nem jár fájdalommal,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de ettől még rendkívül ijesztő lehet.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Sokan először azt hiszik, hogy valami komoly probléma történt,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pedig ez csak az agy működésének egy átmeneti zavara.</a:t>
            </a:r>
            <a:endParaRPr lang="hu-HU" dirty="0">
              <a:effectLst/>
              <a:latin typeface=".AppleSystemUIFont"/>
            </a:endParaRPr>
          </a:p>
          <a:p>
            <a:endParaRPr lang="hu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7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3223234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>
                <a:effectLst/>
                <a:latin typeface="UICTFontTextStyleBody"/>
              </a:rPr>
              <a:t>A bemutatott példák mind azt bizonyítják,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hogy a valóság nem egy teljesen objektív dolog.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Az agyunk folyamatosan értelmezi a körülöttünk lévő világot,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és ebből alakítja ki azt, amit valóságnak érzékelünk.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Ha ez az értelmezés megváltozik,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akkor maga a valóságélmény is átalakul.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Ezért mondhatjuk, hogy a valóság nemcsak körülöttünk létezik,</a:t>
            </a:r>
            <a:endParaRPr lang="hu-HU" dirty="0">
              <a:effectLst/>
              <a:latin typeface=".AppleSystemUIFont"/>
            </a:endParaRPr>
          </a:p>
          <a:p>
            <a:r>
              <a:rPr lang="hu-HU" b="0" i="0" dirty="0">
                <a:effectLst/>
                <a:latin typeface="UICTFontTextStyleBody"/>
              </a:rPr>
              <a:t>hanem az agyunkban is formálódik.</a:t>
            </a:r>
            <a:endParaRPr lang="hu-HU" dirty="0">
              <a:effectLst/>
              <a:latin typeface=".AppleSystemUIFont"/>
            </a:endParaRPr>
          </a:p>
          <a:p>
            <a:endParaRPr lang="hu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2E1E-4ABE-F74C-BA23-96CC526F019C}" type="slidenum">
              <a:rPr lang="hu-US" smtClean="0"/>
              <a:t>8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1766933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EA1016-5F1E-74CE-336D-910F9B559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C8AED63-5E73-35B3-3269-0EA5EB709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hu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0A73EE-6D52-2596-56B9-7C10DFCC9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21ED945-5A9D-7B73-4924-3B600A59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09FE2F6-C1F7-397D-4FBB-A4672F02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183288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9E9183-1BF1-D752-469D-AB2F1220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FD2F266-0237-D56C-7F7B-367A9BFE4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21F6732-2E96-2E8E-BCA1-A132CA06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A958C4-6666-ECCA-ACCD-DDC770699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50DAA5-FAC0-2804-BC73-0A84873B3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827027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3A5D9BF-3B38-4011-435A-1035BDA8D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E62B1F7-38A8-2B79-FAE1-DD5E1D852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23DDFF2-EB67-A809-A208-277492EF3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33EED6A-19BF-4293-1B68-24B73D90C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F14A578-C813-3553-D5E2-D0B23267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119328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151B55-C6B5-EB8E-211D-777FEFC05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7D418B-FFA4-B723-A000-4A859591E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D6AA05-785A-FA0D-F100-3EC9B3E7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6F7889B-AB0E-ED90-7B43-AC4BC04AE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2403E14-2ED9-4ADA-AF21-F7EF04E8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1415182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F2205A9-0A97-40C3-8295-A384DB68D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81DE0FE-7DD3-769D-E189-F8CAFB8FC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EA916DD-9524-1F60-70DF-73D6D337E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6F715B-80ED-8576-AE0E-299734EDB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95A7182-87E5-38C7-04FA-1358AAA9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2698915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92DB0F-5801-7EA6-9B2F-1A7FE3D2D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3C3C3E-6BE8-98AA-654C-E875AC6517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04E36D-517E-A6E3-959B-EEB7F1A38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AE7E34A-B2BB-C235-E3A8-EEC5BE1A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B5C422A-1B52-C536-FCA7-8E3D4162A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8A0BB91-96B7-427F-F65F-856DD8DA8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106634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85AEC2-A317-8BFE-8995-9C20DEE4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D253B9D-A3AB-7804-641F-FDB94D6E7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3020A32-115C-6462-8459-04F75AE95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B455CF0-D11C-86C1-B921-346FF7390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1E23DE3-B084-74B8-9D2F-E011AECF68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F8538C-A15D-BB4E-5DFB-F1159C49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B8682065-3DA1-9B98-AD7A-2609658BB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6B76727-0878-1DD3-B8FB-A1F0FC126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419788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649FCD-8A7A-0A0F-3CAF-8CAF48EC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49C7BF7-23AA-8DD2-5A35-4BA2FE9AC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F996E3-633B-6350-2CF9-E8273B7DF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E339550-0369-5317-0440-79FC383EB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183292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A7A45F9-E2F9-88CA-7609-57970470D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0AD7FAAD-8FA6-E0CB-4A33-41B6D0E2E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F8AEFB0-312B-2FCC-2F72-52596326C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378547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232773-4D28-3B9A-201D-CEE855AB8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67807D-BDB7-C912-7F67-D4C3AA048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EBCC932-E5C9-9829-2ABD-72FECCE8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66FD764-5FEB-B9E6-07FD-2DFCFE802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65AB21D-F2D3-9E56-4DA3-BE4FD0521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A2E589F-9B35-4D9F-023F-130E9039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209286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3F0353-F989-BEBA-A548-D009DC520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A7137BE-C1E0-80A4-6D28-E22EAE3807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1011A76-4623-4C82-B423-0219D958F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DF70296-E5D9-605A-3949-C255442B6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A47CD24-616C-65D9-BE18-6F1FA793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BFA448C-B37E-DDE3-40D6-E9105A67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356230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E346BAF-F9CB-52FA-FF9F-38FC06A11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hu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1843586-ABBE-92E0-AE4D-52FCAE404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42EE899-1E89-0471-2CFE-2BE2078DA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B91B51-DD02-C645-BD6F-5124AD963079}" type="datetimeFigureOut">
              <a:rPr lang="hu-US" smtClean="0"/>
              <a:t>4/14/26</a:t>
            </a:fld>
            <a:endParaRPr lang="hu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15335C7-2BE9-3533-C64F-9297BC677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2EB6C5A-82D1-F2C9-5E3F-FD9AC00EC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80EEBA-4DEA-0D4C-8747-C197FDD78DD7}" type="slidenum">
              <a:rPr lang="hu-US" smtClean="0"/>
              <a:t>‹#›</a:t>
            </a:fld>
            <a:endParaRPr lang="hu-US"/>
          </a:p>
        </p:txBody>
      </p:sp>
    </p:spTree>
    <p:extLst>
      <p:ext uri="{BB962C8B-B14F-4D97-AF65-F5344CB8AC3E}">
        <p14:creationId xmlns:p14="http://schemas.microsoft.com/office/powerpoint/2010/main" val="294788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3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6E6ABBF-A40E-7089-E5DD-C8C81F6604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705" r="5318" b="20295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A64182-5EA2-2023-8DF8-6CB70030E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hu-HU" sz="4800" b="1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Pszichológiai zavarok</a:t>
            </a:r>
            <a:endParaRPr lang="hu-US" sz="4800" b="1">
              <a:solidFill>
                <a:schemeClr val="bg1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A097E75-CA2B-67F0-27C7-15729BA54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hu-HU" sz="200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Yuan Jiahui</a:t>
            </a:r>
            <a:r>
              <a:rPr lang="hu-HU" sz="2000">
                <a:solidFill>
                  <a:schemeClr val="bg1"/>
                </a:solidFill>
              </a:rPr>
              <a:t> </a:t>
            </a:r>
            <a:endParaRPr lang="hu-US" sz="20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Szabadkéz 3">
                <a:extLst>
                  <a:ext uri="{FF2B5EF4-FFF2-40B4-BE49-F238E27FC236}">
                    <a16:creationId xmlns:a16="http://schemas.microsoft.com/office/drawing/2014/main" id="{1D5B89D6-E164-0350-F53E-34BFB6C8B0E9}"/>
                  </a:ext>
                </a:extLst>
              </p14:cNvPr>
              <p14:cNvContentPartPr/>
              <p14:nvPr/>
            </p14:nvContentPartPr>
            <p14:xfrm>
              <a:off x="160341" y="95871"/>
              <a:ext cx="1580400" cy="1242360"/>
            </p14:xfrm>
          </p:contentPart>
        </mc:Choice>
        <mc:Fallback xmlns="">
          <p:pic>
            <p:nvPicPr>
              <p:cNvPr id="4" name="Szabadkéz 3">
                <a:extLst>
                  <a:ext uri="{FF2B5EF4-FFF2-40B4-BE49-F238E27FC236}">
                    <a16:creationId xmlns:a16="http://schemas.microsoft.com/office/drawing/2014/main" id="{1D5B89D6-E164-0350-F53E-34BFB6C8B0E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941" y="81475"/>
                <a:ext cx="1608840" cy="12707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Szabadkéz 4">
                <a:extLst>
                  <a:ext uri="{FF2B5EF4-FFF2-40B4-BE49-F238E27FC236}">
                    <a16:creationId xmlns:a16="http://schemas.microsoft.com/office/drawing/2014/main" id="{6060B040-B7C7-3480-7831-1327B3856382}"/>
                  </a:ext>
                </a:extLst>
              </p14:cNvPr>
              <p14:cNvContentPartPr/>
              <p14:nvPr/>
            </p14:nvContentPartPr>
            <p14:xfrm>
              <a:off x="135141" y="94071"/>
              <a:ext cx="1646640" cy="1212840"/>
            </p14:xfrm>
          </p:contentPart>
        </mc:Choice>
        <mc:Fallback xmlns="">
          <p:pic>
            <p:nvPicPr>
              <p:cNvPr id="5" name="Szabadkéz 4">
                <a:extLst>
                  <a:ext uri="{FF2B5EF4-FFF2-40B4-BE49-F238E27FC236}">
                    <a16:creationId xmlns:a16="http://schemas.microsoft.com/office/drawing/2014/main" id="{6060B040-B7C7-3480-7831-1327B385638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4341" y="83274"/>
                <a:ext cx="1667880" cy="123407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597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10CB0EB-5DB9-AA9B-51E6-EF19D825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hu-HU" sz="4000" b="1">
                <a:latin typeface="Baskerville" panose="02020502070401020303" pitchFamily="18" charset="0"/>
                <a:ea typeface="Baskerville" panose="02020502070401020303" pitchFamily="18" charset="0"/>
              </a:rPr>
              <a:t>Bevezetés</a:t>
            </a:r>
            <a:endParaRPr lang="hu-US" sz="4000" b="1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CA629C-09C6-DC6E-AD30-5A27BDDFC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hu-HU" sz="2000">
                <a:latin typeface="Baskerville" panose="02020502070401020303" pitchFamily="18" charset="0"/>
                <a:ea typeface="Baskerville" panose="02020502070401020303" pitchFamily="18" charset="0"/>
              </a:rPr>
              <a:t>Az agyad hazudik neked?</a:t>
            </a:r>
          </a:p>
          <a:p>
            <a:r>
              <a:rPr lang="hu-HU" sz="2000">
                <a:latin typeface="Baskerville" panose="02020502070401020303" pitchFamily="18" charset="0"/>
                <a:ea typeface="Baskerville" panose="02020502070401020303" pitchFamily="18" charset="0"/>
              </a:rPr>
              <a:t>Bízhatsz a saját valóságodban?</a:t>
            </a:r>
            <a:endParaRPr lang="hu-US" sz="200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BFEF05DB-906C-2CD0-3829-F799ADFF6E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35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5412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>
            <a:extLst>
              <a:ext uri="{FF2B5EF4-FFF2-40B4-BE49-F238E27FC236}">
                <a16:creationId xmlns:a16="http://schemas.microsoft.com/office/drawing/2014/main" id="{4341687D-6911-450A-2A3A-E0763A83D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941" y="0"/>
            <a:ext cx="6159059" cy="6858000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9CBD4F13-5166-75AC-EF9A-7D6045546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40150">
            <a:off x="-164207" y="341879"/>
            <a:ext cx="2192593" cy="51321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FCE28DD-9C9F-16CC-DC3C-A902F7E19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98" y="335429"/>
            <a:ext cx="10515600" cy="1325563"/>
          </a:xfrm>
        </p:spPr>
        <p:txBody>
          <a:bodyPr/>
          <a:lstStyle/>
          <a:p>
            <a:r>
              <a:rPr lang="hu-HU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Cotard</a:t>
            </a:r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 - szindróma</a:t>
            </a:r>
            <a:endParaRPr lang="hu-US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29B5DA-617F-061D-C02F-2954BF87D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010" y="2288515"/>
            <a:ext cx="9404790" cy="3888448"/>
          </a:xfrm>
        </p:spPr>
        <p:txBody>
          <a:bodyPr/>
          <a:lstStyle/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„Halott vagyok”</a:t>
            </a:r>
          </a:p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Nincs testem / szerveim</a:t>
            </a:r>
          </a:p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Életérzés elvesztése</a:t>
            </a:r>
            <a:endParaRPr lang="hu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7452F09-90F1-0593-46BF-DA7CB7125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942" y="-1433"/>
            <a:ext cx="6159058" cy="6859433"/>
          </a:xfrm>
          <a:prstGeom prst="rect">
            <a:avLst/>
          </a:prstGeom>
          <a:ln>
            <a:noFill/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8A1BCA5-A6FC-9AC7-4A78-BB6FB31E0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956764" flipH="1">
            <a:off x="-21825" y="4603085"/>
            <a:ext cx="2508040" cy="2828887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DE842A87-B4BA-10DC-22EE-68F6DE8B22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9096" y="1730003"/>
            <a:ext cx="1197971" cy="186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4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80CE5C-7DCB-FDBB-42BB-EEF29056C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4" y="0"/>
            <a:ext cx="6579099" cy="1628775"/>
          </a:xfrm>
        </p:spPr>
        <p:txBody>
          <a:bodyPr anchor="b">
            <a:normAutofit/>
          </a:bodyPr>
          <a:lstStyle/>
          <a:p>
            <a:r>
              <a:rPr lang="hu-HU" sz="4000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Capygras</a:t>
            </a:r>
            <a:r>
              <a:rPr lang="hu-HU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 - szindróma</a:t>
            </a:r>
            <a:endParaRPr lang="hu-US" sz="4000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B470FA2-13ED-8452-B6BE-3ED49F43BF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35" b="6486"/>
          <a:stretch>
            <a:fillRect/>
          </a:stretch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49A25B52-0F1C-F41C-A917-5973C00A5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r>
              <a:rPr lang="hu-HU" sz="1800" dirty="0">
                <a:latin typeface="Baskerville" panose="02020502070401020303" pitchFamily="18" charset="0"/>
                <a:ea typeface="Baskerville" panose="02020502070401020303" pitchFamily="18" charset="0"/>
              </a:rPr>
              <a:t>„ Anyám nem az anyám”</a:t>
            </a:r>
          </a:p>
          <a:p>
            <a:r>
              <a:rPr lang="hu-HU" sz="1800" dirty="0">
                <a:latin typeface="Baskerville" panose="02020502070401020303" pitchFamily="18" charset="0"/>
                <a:ea typeface="Baskerville" panose="02020502070401020303" pitchFamily="18" charset="0"/>
              </a:rPr>
              <a:t>Szeretteimet lecserélték</a:t>
            </a:r>
          </a:p>
          <a:p>
            <a:r>
              <a:rPr lang="hu-HU" sz="1800" dirty="0">
                <a:latin typeface="Baskerville" panose="02020502070401020303" pitchFamily="18" charset="0"/>
                <a:ea typeface="Baskerville" panose="02020502070401020303" pitchFamily="18" charset="0"/>
              </a:rPr>
              <a:t>Ugyanaz az arc, más személy</a:t>
            </a:r>
            <a:endParaRPr lang="hu-US" sz="1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99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A5DECA83-7A39-15CD-C716-B3A03D50D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853" y="2422415"/>
            <a:ext cx="1680240" cy="1940122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6B5002E5-0844-4539-6518-BC69EA9EE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011" flipH="1">
            <a:off x="3082084" y="4078023"/>
            <a:ext cx="956671" cy="1083275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5E664B8-5798-83C5-6DE5-A0D9A6CAE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69" y="487732"/>
            <a:ext cx="6316552" cy="1018043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Alice </a:t>
            </a:r>
            <a:r>
              <a:rPr lang="hu-HU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Csodaországban</a:t>
            </a:r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 szindróma</a:t>
            </a:r>
            <a:endParaRPr lang="hu-US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0C2DE08-EF97-4CBA-B1FE-0809DC862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655" y="2368344"/>
            <a:ext cx="10515600" cy="4351338"/>
          </a:xfrm>
        </p:spPr>
        <p:txBody>
          <a:bodyPr/>
          <a:lstStyle/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Torzult érzékelés</a:t>
            </a:r>
          </a:p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Túl nagy / túl kicsi</a:t>
            </a:r>
          </a:p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Saját test idegennek tűnik</a:t>
            </a:r>
            <a:endParaRPr lang="hu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5AB5D14-AE51-5588-18BF-BF7081477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5610" y="0"/>
            <a:ext cx="5156390" cy="685799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678F239-2D9F-C9AA-9CA4-E7B84ACAF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00" y="5715419"/>
            <a:ext cx="698374" cy="81477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A076EF1-61F3-4A02-C2E1-EE1BFC9289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147" y="4503703"/>
            <a:ext cx="1704542" cy="1173512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2E0A7C8D-8574-F1CE-E7DE-66231E4C24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665093" y="1918833"/>
            <a:ext cx="1162728" cy="649684"/>
          </a:xfrm>
          <a:prstGeom prst="rect">
            <a:avLst/>
          </a:prstGeom>
        </p:spPr>
      </p:pic>
      <p:pic>
        <p:nvPicPr>
          <p:cNvPr id="22" name="Kép 21">
            <a:extLst>
              <a:ext uri="{FF2B5EF4-FFF2-40B4-BE49-F238E27FC236}">
                <a16:creationId xmlns:a16="http://schemas.microsoft.com/office/drawing/2014/main" id="{D6A77992-9F13-38CD-1310-D97F9DFFFC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096000" y="245446"/>
            <a:ext cx="1398173" cy="80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9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09C014-050E-9020-2969-D78DAE051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2733" y="312903"/>
            <a:ext cx="10515600" cy="1325563"/>
          </a:xfrm>
        </p:spPr>
        <p:txBody>
          <a:bodyPr/>
          <a:lstStyle/>
          <a:p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Klinikai  </a:t>
            </a:r>
            <a:r>
              <a:rPr lang="hu-HU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likantrópia</a:t>
            </a:r>
            <a:endParaRPr lang="hu-US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2828E7E-FACA-A290-FD77-3CD33CF46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2733" y="1822441"/>
            <a:ext cx="10515600" cy="4351338"/>
          </a:xfrm>
        </p:spPr>
        <p:txBody>
          <a:bodyPr/>
          <a:lstStyle/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„Állattá változom”</a:t>
            </a:r>
          </a:p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Viselkedés megváltozik</a:t>
            </a:r>
          </a:p>
          <a:p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Ritka, de valós</a:t>
            </a:r>
            <a:endParaRPr lang="hu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BF71DCE-94E1-984E-B015-3A49672B0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5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319DF31-571B-8650-D39D-E58878BE3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33" y="454821"/>
            <a:ext cx="7487479" cy="1495425"/>
          </a:xfrm>
        </p:spPr>
        <p:txBody>
          <a:bodyPr>
            <a:normAutofit/>
          </a:bodyPr>
          <a:lstStyle/>
          <a:p>
            <a:r>
              <a:rPr lang="hu-HU" sz="4000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Exploding</a:t>
            </a:r>
            <a:r>
              <a:rPr lang="hu-HU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 head szindróma</a:t>
            </a:r>
            <a:endParaRPr lang="hu-US" sz="4000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04EB46-5D3B-1AC5-3D23-C3D8E7E35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hu-HU" sz="2000">
                <a:latin typeface="Baskerville" panose="02020502070401020303" pitchFamily="18" charset="0"/>
                <a:ea typeface="Baskerville" panose="02020502070401020303" pitchFamily="18" charset="0"/>
              </a:rPr>
              <a:t>Robbanás a fejben</a:t>
            </a:r>
          </a:p>
          <a:p>
            <a:r>
              <a:rPr lang="hu-HU" sz="2000">
                <a:latin typeface="Baskerville" panose="02020502070401020303" pitchFamily="18" charset="0"/>
                <a:ea typeface="Baskerville" panose="02020502070401020303" pitchFamily="18" charset="0"/>
              </a:rPr>
              <a:t>Elalváskor jelentkezik</a:t>
            </a:r>
          </a:p>
          <a:p>
            <a:r>
              <a:rPr lang="hu-HU" sz="2000">
                <a:latin typeface="Baskerville" panose="02020502070401020303" pitchFamily="18" charset="0"/>
                <a:ea typeface="Baskerville" panose="02020502070401020303" pitchFamily="18" charset="0"/>
              </a:rPr>
              <a:t>Nem fáj, de ijesztő</a:t>
            </a:r>
            <a:endParaRPr lang="hu-US" sz="200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F1F787F-BEDF-3BAE-EC24-957DE9EB19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48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03466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522DA3-29D0-560D-1581-004190386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Összefoglalás</a:t>
            </a:r>
            <a:endParaRPr lang="hu-US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FD9CE17-6F81-9DF3-0AC9-1D01F1B8E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55" y="2273554"/>
            <a:ext cx="1617305" cy="1926061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C9C094A-1170-EFB6-E7A7-8A9285ED2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499" y="2260791"/>
            <a:ext cx="1617305" cy="1926061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27C6128-0F88-EBEC-A738-907E26CBAD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2650" y="2352221"/>
            <a:ext cx="2288327" cy="1575425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4CA2DEC1-384E-0822-8734-E1E3C9187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3272" y="2273553"/>
            <a:ext cx="1617305" cy="1926061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B86D7674-D44C-E1F3-4847-2E5D5036D8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148"/>
          <a:stretch>
            <a:fillRect/>
          </a:stretch>
        </p:blipFill>
        <p:spPr>
          <a:xfrm>
            <a:off x="10277182" y="2273553"/>
            <a:ext cx="1514063" cy="1926061"/>
          </a:xfrm>
          <a:prstGeom prst="rect">
            <a:avLst/>
          </a:prstGeom>
          <a:effectLst/>
        </p:spPr>
      </p:pic>
      <p:sp>
        <p:nvSpPr>
          <p:cNvPr id="21" name="Szövegdoboz 20">
            <a:extLst>
              <a:ext uri="{FF2B5EF4-FFF2-40B4-BE49-F238E27FC236}">
                <a16:creationId xmlns:a16="http://schemas.microsoft.com/office/drawing/2014/main" id="{3C2C7C5C-2E67-4E1D-80C2-78F81F1E5FB5}"/>
              </a:ext>
            </a:extLst>
          </p:cNvPr>
          <p:cNvSpPr txBox="1"/>
          <p:nvPr/>
        </p:nvSpPr>
        <p:spPr>
          <a:xfrm>
            <a:off x="54413" y="4343145"/>
            <a:ext cx="60985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Cotard</a:t>
            </a:r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 - szindróma</a:t>
            </a:r>
            <a:endParaRPr lang="hu-US" dirty="0"/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A914C158-3E15-80A5-8C3A-20369AB967CF}"/>
              </a:ext>
            </a:extLst>
          </p:cNvPr>
          <p:cNvSpPr txBox="1"/>
          <p:nvPr/>
        </p:nvSpPr>
        <p:spPr>
          <a:xfrm>
            <a:off x="2304329" y="4186852"/>
            <a:ext cx="28409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Alice </a:t>
            </a:r>
            <a:r>
              <a:rPr lang="hu-HU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Csodaországban</a:t>
            </a:r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 szindróma</a:t>
            </a:r>
            <a:endParaRPr lang="hu-US" dirty="0"/>
          </a:p>
        </p:txBody>
      </p:sp>
      <p:sp>
        <p:nvSpPr>
          <p:cNvPr id="25" name="Cím 1">
            <a:extLst>
              <a:ext uri="{FF2B5EF4-FFF2-40B4-BE49-F238E27FC236}">
                <a16:creationId xmlns:a16="http://schemas.microsoft.com/office/drawing/2014/main" id="{028F18C2-CDF6-1F4E-C886-8D95ED722F07}"/>
              </a:ext>
            </a:extLst>
          </p:cNvPr>
          <p:cNvSpPr txBox="1">
            <a:spLocks/>
          </p:cNvSpPr>
          <p:nvPr/>
        </p:nvSpPr>
        <p:spPr>
          <a:xfrm>
            <a:off x="4837825" y="4415296"/>
            <a:ext cx="3319412" cy="3559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800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Capygras</a:t>
            </a:r>
            <a:r>
              <a:rPr lang="hu-HU" sz="1800" b="1" dirty="0">
                <a:latin typeface="Baskerville" panose="02020502070401020303" pitchFamily="18" charset="0"/>
                <a:ea typeface="Baskerville" panose="02020502070401020303" pitchFamily="18" charset="0"/>
              </a:rPr>
              <a:t> - szindróma</a:t>
            </a:r>
            <a:endParaRPr lang="hu-US" sz="1800" b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7F88B921-C7E8-2491-9AD5-6E9D31BF3B9D}"/>
              </a:ext>
            </a:extLst>
          </p:cNvPr>
          <p:cNvSpPr txBox="1"/>
          <p:nvPr/>
        </p:nvSpPr>
        <p:spPr>
          <a:xfrm>
            <a:off x="7536936" y="4426494"/>
            <a:ext cx="29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Baskerville" panose="02020502070401020303" pitchFamily="18" charset="0"/>
                <a:ea typeface="Baskerville" panose="02020502070401020303" pitchFamily="18" charset="0"/>
              </a:rPr>
              <a:t>Klinikai  </a:t>
            </a:r>
            <a:r>
              <a:rPr lang="hu-HU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likantrópia</a:t>
            </a:r>
            <a:endParaRPr lang="hu-US" dirty="0"/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7417FDB2-35D0-A67C-547D-7DFF2AF61E93}"/>
              </a:ext>
            </a:extLst>
          </p:cNvPr>
          <p:cNvSpPr txBox="1"/>
          <p:nvPr/>
        </p:nvSpPr>
        <p:spPr>
          <a:xfrm>
            <a:off x="10073960" y="4352850"/>
            <a:ext cx="25964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Exploding</a:t>
            </a:r>
            <a:r>
              <a:rPr lang="hu-HU" sz="1800" b="1" dirty="0">
                <a:latin typeface="Baskerville" panose="02020502070401020303" pitchFamily="18" charset="0"/>
                <a:ea typeface="Baskerville" panose="02020502070401020303" pitchFamily="18" charset="0"/>
              </a:rPr>
              <a:t> head szindróma</a:t>
            </a:r>
            <a:endParaRPr lang="hu-US" dirty="0"/>
          </a:p>
        </p:txBody>
      </p:sp>
    </p:spTree>
    <p:extLst>
      <p:ext uri="{BB962C8B-B14F-4D97-AF65-F5344CB8AC3E}">
        <p14:creationId xmlns:p14="http://schemas.microsoft.com/office/powerpoint/2010/main" val="2778819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Szélesvásznú</PresentationFormat>
  <Slides>8</Slides>
  <Notes>7</Notes>
  <HiddenSlides>0</HiddenSlide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Pszichológiai zavarok</vt:lpstr>
      <vt:lpstr>Bevezetés</vt:lpstr>
      <vt:lpstr>Cotard - szindróma</vt:lpstr>
      <vt:lpstr>Capygras - szindróma</vt:lpstr>
      <vt:lpstr>Alice Csodaországban szindróma</vt:lpstr>
      <vt:lpstr>Klinikai  likantrópia</vt:lpstr>
      <vt:lpstr>Exploding head szindróma</vt:lpstr>
      <vt:lpstr>Összefoglalás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Pszichológiai zavarok</dc:title>
  <dc:creator>Jiahui Yuan</dc:creator>
  <cp:lastModifiedBy>Jiahui Yuan</cp:lastModifiedBy>
  <cp:revision>5</cp:revision>
  <dcterms:created xsi:type="dcterms:W3CDTF">2026-04-07T10:35:04Z</dcterms:created>
  <dcterms:modified xsi:type="dcterms:W3CDTF">2026-04-14T05:43:52Z</dcterms:modified>
</cp:coreProperties>
</file>