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6" r:id="rId5"/>
    <p:sldId id="268" r:id="rId6"/>
    <p:sldId id="267" r:id="rId7"/>
    <p:sldId id="269" r:id="rId8"/>
    <p:sldId id="264" r:id="rId9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4660"/>
  </p:normalViewPr>
  <p:slideViewPr>
    <p:cSldViewPr snapToGrid="0">
      <p:cViewPr varScale="1">
        <p:scale>
          <a:sx n="75" d="100"/>
          <a:sy n="75" d="100"/>
        </p:scale>
        <p:origin x="105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E82C21C-39DB-D885-DAE2-135E0BCB0C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5C3C707-2886-A360-C904-244224F160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A13F414-C85A-CA1F-E660-740CC3891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DDCB8-FF39-45D2-AF66-48D9592606B3}" type="datetimeFigureOut">
              <a:rPr lang="hu-HU" smtClean="0"/>
              <a:t>2026. 04. 13.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D19FFCE-9F66-70F5-13B8-A4B15D2AF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910D776-9009-3C29-038C-842462690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FD5AC-7EC0-4E65-8866-7C3A3B5AB7C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85479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04CEA3E-3432-9DFD-80CE-A3F459B30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8972DEA8-AAD8-A006-8013-F8E6FF5F34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3511776-1E06-21CC-D795-1D73F4666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DDCB8-FF39-45D2-AF66-48D9592606B3}" type="datetimeFigureOut">
              <a:rPr lang="hu-HU" smtClean="0"/>
              <a:t>2026. 04. 13.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F695A57-1E82-4887-8B86-0B7320414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01004C7-F4C4-D770-2851-9ED2DB36E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FD5AC-7EC0-4E65-8866-7C3A3B5AB7C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748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4275F8BA-8D86-9FBC-473D-108F13843D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8E24F28D-8C32-A7F8-FC0F-6FAF611F6A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A22A366-7DBC-A16C-FDF5-C601914BC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DDCB8-FF39-45D2-AF66-48D9592606B3}" type="datetimeFigureOut">
              <a:rPr lang="hu-HU" smtClean="0"/>
              <a:t>2026. 04. 13.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6E01D7F-7B48-E680-6F92-D0277ECF4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BFADEB1-5336-1091-FCF3-B6ABBAC8C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FD5AC-7EC0-4E65-8866-7C3A3B5AB7C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19079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013F052-7E24-127A-4083-A3FEEAD89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7952E65-0F81-61D8-4E4E-40EC088DD3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C25ED99-D272-47AE-C111-F4B0D5A05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DDCB8-FF39-45D2-AF66-48D9592606B3}" type="datetimeFigureOut">
              <a:rPr lang="hu-HU" smtClean="0"/>
              <a:t>2026. 04. 13.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A3B9E92-F3EC-21FE-4E4B-C3754833A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2FF7DCA-2F89-49A7-AB1F-53CBC1FC0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FD5AC-7EC0-4E65-8866-7C3A3B5AB7C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47650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6663340-CF05-8E1D-25CB-FC16F8B7C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A728D69-92D9-EE1F-E9BB-096EE12D95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D5F026D-F578-50E2-7540-82DE3DE34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DDCB8-FF39-45D2-AF66-48D9592606B3}" type="datetimeFigureOut">
              <a:rPr lang="hu-HU" smtClean="0"/>
              <a:t>2026. 04. 13.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4F8C707-9D32-CC13-E0CC-75B385C89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98B54E8-A097-AD9A-2CDA-D9198389E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FD5AC-7EC0-4E65-8866-7C3A3B5AB7C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51557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E50328A-13E1-7A2D-52F7-72FE5C18B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C3B9142-DC2A-65B9-5898-5796681066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3DF5BDE9-7116-5320-7C66-A40985E89F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3837763-C086-A290-1801-CC4EC256C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DDCB8-FF39-45D2-AF66-48D9592606B3}" type="datetimeFigureOut">
              <a:rPr lang="hu-HU" smtClean="0"/>
              <a:t>2026. 04. 13.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776DEC4C-B2D0-0A2B-3F52-2C8173293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EDEEB12-ED67-DAD1-0F3E-498BADE7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FD5AC-7EC0-4E65-8866-7C3A3B5AB7C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37887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8E9B7A0-8854-4D9F-271A-82413EFFA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375F876-8DF9-AA88-DE9A-C3A9B1885D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39DEE113-AE1D-D1B7-5A1A-5D3EDBB1F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F2721FA3-5215-CAA3-05B5-5EE7619473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7D220972-91BD-EBFD-DCCA-EDE7EBCDD7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A749E617-DF03-34AA-E8E5-ED670F099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DDCB8-FF39-45D2-AF66-48D9592606B3}" type="datetimeFigureOut">
              <a:rPr lang="hu-HU" smtClean="0"/>
              <a:t>2026. 04. 13.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9B21C5E6-CD3D-D057-C8FF-5CFC30794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5F2FD062-7101-95B8-D280-93F3B0A6B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FD5AC-7EC0-4E65-8866-7C3A3B5AB7C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64566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B83EDF0-781C-93E8-70AC-9DBF8955B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4ABB10B7-352C-ECFD-C811-6469F8C14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DDCB8-FF39-45D2-AF66-48D9592606B3}" type="datetimeFigureOut">
              <a:rPr lang="hu-HU" smtClean="0"/>
              <a:t>2026. 04. 13.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A8ABE92-ED8E-D5D0-5D2E-DAA4B3F2D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BD34B986-62FF-DB7F-3991-0A3562514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FD5AC-7EC0-4E65-8866-7C3A3B5AB7C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32268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80F330EA-1B05-FD96-AA91-E50DA89F6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DDCB8-FF39-45D2-AF66-48D9592606B3}" type="datetimeFigureOut">
              <a:rPr lang="hu-HU" smtClean="0"/>
              <a:t>2026. 04. 13.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F6CB2549-14CE-D6A1-DA8E-B19AFC41F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FE54973-27CB-5D99-6995-D114AFBD4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FD5AC-7EC0-4E65-8866-7C3A3B5AB7C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51771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C339740-96B5-BFE1-9F76-6DD9362DE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4B0D295-AE84-0116-3FD3-3CDAA36CCD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7D5F0164-960F-AA63-AC33-01DAE5AC3F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E213CE9-4508-F414-1264-FCF8BAF99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DDCB8-FF39-45D2-AF66-48D9592606B3}" type="datetimeFigureOut">
              <a:rPr lang="hu-HU" smtClean="0"/>
              <a:t>2026. 04. 13.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E4EC997-B23B-B223-6D9B-F35E5FF1F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E84E64DF-232F-F175-4ACE-464753D18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FD5AC-7EC0-4E65-8866-7C3A3B5AB7C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753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5CD4BF6-2C05-88EE-5B84-6BB766D13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495A68E1-BD6F-D2EC-FBCE-FB3B319B87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E5D79BD0-E27B-ADF2-5A65-2C5A613B23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290EDB1D-2F8D-F416-1C4C-BB5DC5FAB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DDCB8-FF39-45D2-AF66-48D9592606B3}" type="datetimeFigureOut">
              <a:rPr lang="hu-HU" smtClean="0"/>
              <a:t>2026. 04. 13.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4283A4D-3DFF-B460-0950-13EDDD1D8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E144DA1-CFE3-A6E0-7502-07FE31692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FD5AC-7EC0-4E65-8866-7C3A3B5AB7C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78206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03828E83-4B3D-E8EC-3C90-F51594D2F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BB3CD69F-F98D-73BD-640A-0E9FFE6E86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3D5B175-4B88-D90A-78B2-BA752A1E4B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CDDCB8-FF39-45D2-AF66-48D9592606B3}" type="datetimeFigureOut">
              <a:rPr lang="hu-HU" smtClean="0"/>
              <a:t>2026. 04. 13.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2CBC2D3-5F7E-49E9-FBDC-BE50977DEC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767A470-9AF7-8F81-6392-A957E2FA42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6FD5AC-7EC0-4E65-8866-7C3A3B5AB7C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65861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deoclip-italia.com/2019/12/09/billie-eilish-xanny/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3000" b="-8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églalap: fazettás 5">
            <a:extLst>
              <a:ext uri="{FF2B5EF4-FFF2-40B4-BE49-F238E27FC236}">
                <a16:creationId xmlns:a16="http://schemas.microsoft.com/office/drawing/2014/main" id="{4CEF2983-4437-8768-5FE2-DABB9062687E}"/>
              </a:ext>
            </a:extLst>
          </p:cNvPr>
          <p:cNvSpPr/>
          <p:nvPr/>
        </p:nvSpPr>
        <p:spPr>
          <a:xfrm>
            <a:off x="3474720" y="2479040"/>
            <a:ext cx="5222240" cy="2423163"/>
          </a:xfrm>
          <a:prstGeom prst="bevel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06513AC1-8F45-0CF8-5A57-1890D31E32A9}"/>
              </a:ext>
            </a:extLst>
          </p:cNvPr>
          <p:cNvSpPr txBox="1"/>
          <p:nvPr/>
        </p:nvSpPr>
        <p:spPr>
          <a:xfrm>
            <a:off x="2854960" y="3037840"/>
            <a:ext cx="6471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" panose="020B0504020202020204" pitchFamily="34" charset="-18"/>
              </a:rPr>
              <a:t>Billie</a:t>
            </a:r>
            <a:r>
              <a:rPr lang="hu-HU" sz="36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" panose="020B0504020202020204" pitchFamily="34" charset="-18"/>
              </a:rPr>
              <a:t> </a:t>
            </a:r>
            <a:r>
              <a:rPr lang="hu-HU" sz="36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" panose="020B0504020202020204" pitchFamily="34" charset="-18"/>
              </a:rPr>
              <a:t>Eilish</a:t>
            </a:r>
            <a:r>
              <a:rPr lang="hu-HU" sz="36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" panose="020B0504020202020204" pitchFamily="34" charset="-18"/>
              </a:rPr>
              <a:t> hajának evolúciója </a:t>
            </a:r>
          </a:p>
        </p:txBody>
      </p:sp>
      <p:sp>
        <p:nvSpPr>
          <p:cNvPr id="8" name="Folyamatábra: Feldolgozás 7">
            <a:extLst>
              <a:ext uri="{FF2B5EF4-FFF2-40B4-BE49-F238E27FC236}">
                <a16:creationId xmlns:a16="http://schemas.microsoft.com/office/drawing/2014/main" id="{DC8F4510-EC73-FCFB-1A8B-DAFB5B78A53D}"/>
              </a:ext>
            </a:extLst>
          </p:cNvPr>
          <p:cNvSpPr/>
          <p:nvPr/>
        </p:nvSpPr>
        <p:spPr>
          <a:xfrm>
            <a:off x="7160302" y="2413415"/>
            <a:ext cx="1638924" cy="45719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Folyamatábra: Feldolgozás 8">
            <a:extLst>
              <a:ext uri="{FF2B5EF4-FFF2-40B4-BE49-F238E27FC236}">
                <a16:creationId xmlns:a16="http://schemas.microsoft.com/office/drawing/2014/main" id="{1CF75111-102D-B651-4F1E-51E7F2930233}"/>
              </a:ext>
            </a:extLst>
          </p:cNvPr>
          <p:cNvSpPr/>
          <p:nvPr/>
        </p:nvSpPr>
        <p:spPr>
          <a:xfrm rot="5400000">
            <a:off x="7480840" y="3629537"/>
            <a:ext cx="2534505" cy="102266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594D24B7-2A76-1629-1414-3F34E8E5FC16}"/>
              </a:ext>
            </a:extLst>
          </p:cNvPr>
          <p:cNvSpPr txBox="1"/>
          <p:nvPr/>
        </p:nvSpPr>
        <p:spPr>
          <a:xfrm>
            <a:off x="5130800" y="4145280"/>
            <a:ext cx="2448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latin typeface="Avenir Next LT Pro" panose="020B0504020202020204" pitchFamily="34" charset="-18"/>
              </a:rPr>
              <a:t>Zamecsnik Liza </a:t>
            </a:r>
          </a:p>
        </p:txBody>
      </p:sp>
    </p:spTree>
    <p:extLst>
      <p:ext uri="{BB962C8B-B14F-4D97-AF65-F5344CB8AC3E}">
        <p14:creationId xmlns:p14="http://schemas.microsoft.com/office/powerpoint/2010/main" val="4074041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8000"/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>
            <a:extLst>
              <a:ext uri="{FF2B5EF4-FFF2-40B4-BE49-F238E27FC236}">
                <a16:creationId xmlns:a16="http://schemas.microsoft.com/office/drawing/2014/main" id="{DF977C8C-CC75-CCB7-3189-0A7080035B38}"/>
              </a:ext>
            </a:extLst>
          </p:cNvPr>
          <p:cNvSpPr txBox="1"/>
          <p:nvPr/>
        </p:nvSpPr>
        <p:spPr>
          <a:xfrm>
            <a:off x="6250193" y="849854"/>
            <a:ext cx="5045336" cy="2985433"/>
          </a:xfrm>
          <a:prstGeom prst="rect">
            <a:avLst/>
          </a:prstGeom>
          <a:solidFill>
            <a:schemeClr val="bg1">
              <a:alpha val="84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hu-HU" sz="4400" b="1" dirty="0">
                <a:latin typeface="Avenir Next LT Pro" panose="020B0504020202020204" pitchFamily="34" charset="-18"/>
              </a:rPr>
              <a:t>2016–2017</a:t>
            </a:r>
            <a:br>
              <a:rPr lang="hu-HU" sz="3600" dirty="0">
                <a:latin typeface="Avenir Next LT Pro" panose="020B0504020202020204" pitchFamily="34" charset="-18"/>
              </a:rPr>
            </a:br>
            <a:r>
              <a:rPr lang="hu-HU" sz="3600" dirty="0" err="1">
                <a:latin typeface="Avenir Next LT Pro" panose="020B0504020202020204" pitchFamily="34" charset="-18"/>
              </a:rPr>
              <a:t>Billie</a:t>
            </a:r>
            <a:r>
              <a:rPr lang="hu-HU" sz="3600" dirty="0">
                <a:latin typeface="Avenir Next LT Pro" panose="020B0504020202020204" pitchFamily="34" charset="-18"/>
              </a:rPr>
              <a:t> </a:t>
            </a:r>
            <a:r>
              <a:rPr lang="hu-HU" sz="3600" dirty="0" err="1">
                <a:latin typeface="Avenir Next LT Pro" panose="020B0504020202020204" pitchFamily="34" charset="-18"/>
              </a:rPr>
              <a:t>Eilish</a:t>
            </a:r>
            <a:r>
              <a:rPr lang="hu-HU" sz="3600" dirty="0">
                <a:latin typeface="Avenir Next LT Pro" panose="020B0504020202020204" pitchFamily="34" charset="-18"/>
              </a:rPr>
              <a:t> karrierje elején természetes </a:t>
            </a:r>
            <a:r>
              <a:rPr lang="hu-HU" sz="3600" b="1" dirty="0">
                <a:latin typeface="Avenir Next LT Pro" panose="020B0504020202020204" pitchFamily="34" charset="-18"/>
              </a:rPr>
              <a:t>sötétbarna hajjal</a:t>
            </a:r>
            <a:r>
              <a:rPr lang="hu-HU" sz="3600" dirty="0">
                <a:latin typeface="Avenir Next LT Pro" panose="020B0504020202020204" pitchFamily="34" charset="-18"/>
              </a:rPr>
              <a:t> jelent meg. 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286ED21F-974E-A9DA-6F98-23E0655E30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281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85074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8000"/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94EDC3-C5B1-79C9-581F-8DF9DF177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5EA843DA-B231-7DE4-3120-78BA2C3642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0"/>
            <a:ext cx="5715000" cy="6858000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0D634040-08CB-072A-00C5-E8232BEB0320}"/>
              </a:ext>
            </a:extLst>
          </p:cNvPr>
          <p:cNvSpPr txBox="1"/>
          <p:nvPr/>
        </p:nvSpPr>
        <p:spPr>
          <a:xfrm>
            <a:off x="634701" y="903643"/>
            <a:ext cx="4652237" cy="3139321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hu-HU" sz="3600" b="1" dirty="0">
                <a:latin typeface="Avenir Next LT Pro" panose="020B0504020202020204" pitchFamily="34" charset="-18"/>
              </a:rPr>
              <a:t>2017–2018</a:t>
            </a:r>
            <a:br>
              <a:rPr lang="hu-HU" sz="3600" dirty="0">
                <a:latin typeface="Avenir Next LT Pro" panose="020B0504020202020204" pitchFamily="34" charset="-18"/>
              </a:rPr>
            </a:br>
            <a:r>
              <a:rPr lang="hu-HU" sz="3600" dirty="0">
                <a:latin typeface="Avenir Next LT Pro" panose="020B0504020202020204" pitchFamily="34" charset="-18"/>
              </a:rPr>
              <a:t>Elkezdett egyre bátrabban kísérletezni:</a:t>
            </a:r>
            <a:br>
              <a:rPr lang="hu-HU" sz="3600" dirty="0">
                <a:latin typeface="Avenir Next LT Pro" panose="020B0504020202020204" pitchFamily="34" charset="-18"/>
              </a:rPr>
            </a:br>
            <a:r>
              <a:rPr lang="hu-HU" sz="3600" dirty="0">
                <a:latin typeface="Avenir Next LT Pro" panose="020B0504020202020204" pitchFamily="34" charset="-18"/>
              </a:rPr>
              <a:t>– </a:t>
            </a:r>
            <a:r>
              <a:rPr lang="hu-HU" sz="3600" b="1" dirty="0">
                <a:latin typeface="Avenir Next LT Pro" panose="020B0504020202020204" pitchFamily="34" charset="-18"/>
              </a:rPr>
              <a:t>ezüstös-szürke</a:t>
            </a:r>
            <a:br>
              <a:rPr lang="hu-HU" dirty="0"/>
            </a:b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644045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8000"/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C386D5-FDBE-E81C-A4BA-F16BB963A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övegdoboz 6">
            <a:extLst>
              <a:ext uri="{FF2B5EF4-FFF2-40B4-BE49-F238E27FC236}">
                <a16:creationId xmlns:a16="http://schemas.microsoft.com/office/drawing/2014/main" id="{57EE48F7-B7A0-D635-8515-C90EAA56792F}"/>
              </a:ext>
            </a:extLst>
          </p:cNvPr>
          <p:cNvSpPr txBox="1"/>
          <p:nvPr/>
        </p:nvSpPr>
        <p:spPr>
          <a:xfrm>
            <a:off x="6694843" y="1108038"/>
            <a:ext cx="4288715" cy="3539430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hu-HU" sz="3200" b="1" dirty="0">
                <a:latin typeface="Avenir Next LT Pro" panose="020B0504020202020204" pitchFamily="34" charset="-18"/>
              </a:rPr>
              <a:t>2019 – 2021 eleje</a:t>
            </a:r>
            <a:br>
              <a:rPr lang="hu-HU" sz="3200" dirty="0">
                <a:latin typeface="Avenir Next LT Pro" panose="020B0504020202020204" pitchFamily="34" charset="-18"/>
              </a:rPr>
            </a:br>
            <a:r>
              <a:rPr lang="hu-HU" sz="3200" dirty="0">
                <a:latin typeface="Avenir Next LT Pro" panose="020B0504020202020204" pitchFamily="34" charset="-18"/>
              </a:rPr>
              <a:t>A legismertebb korszak:</a:t>
            </a:r>
            <a:br>
              <a:rPr lang="hu-HU" sz="3200" dirty="0">
                <a:latin typeface="Avenir Next LT Pro" panose="020B0504020202020204" pitchFamily="34" charset="-18"/>
              </a:rPr>
            </a:br>
            <a:r>
              <a:rPr lang="hu-HU" sz="3200" dirty="0">
                <a:latin typeface="Avenir Next LT Pro" panose="020B0504020202020204" pitchFamily="34" charset="-18"/>
              </a:rPr>
              <a:t>– </a:t>
            </a:r>
            <a:r>
              <a:rPr lang="hu-HU" sz="3200" b="1" dirty="0">
                <a:latin typeface="Avenir Next LT Pro" panose="020B0504020202020204" pitchFamily="34" charset="-18"/>
              </a:rPr>
              <a:t>fekete haj neonzöld tövekkel</a:t>
            </a:r>
            <a:br>
              <a:rPr lang="hu-HU" sz="3200" dirty="0">
                <a:latin typeface="Avenir Next LT Pro" panose="020B0504020202020204" pitchFamily="34" charset="-18"/>
              </a:rPr>
            </a:br>
            <a:r>
              <a:rPr lang="hu-HU" sz="3200" dirty="0">
                <a:latin typeface="Avenir Next LT Pro" panose="020B0504020202020204" pitchFamily="34" charset="-18"/>
              </a:rPr>
              <a:t>Ez lett a védjegye.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EFFB3D74-F476-A4CA-6B61-EF58CC38F6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7157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7912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8000"/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1A8372-98C4-11F2-AA47-5EFE1F40C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EC7255A3-94B1-B586-D3EE-0AD41A27F1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9" r="16677"/>
          <a:stretch>
            <a:fillRect/>
          </a:stretch>
        </p:blipFill>
        <p:spPr>
          <a:xfrm>
            <a:off x="4916559" y="0"/>
            <a:ext cx="7275442" cy="6858000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D1F72817-A8B2-DB76-96A2-28B1AFF8DDAE}"/>
              </a:ext>
            </a:extLst>
          </p:cNvPr>
          <p:cNvSpPr txBox="1"/>
          <p:nvPr/>
        </p:nvSpPr>
        <p:spPr>
          <a:xfrm>
            <a:off x="860612" y="1075765"/>
            <a:ext cx="3420932" cy="3816429"/>
          </a:xfrm>
          <a:prstGeom prst="rect">
            <a:avLst/>
          </a:prstGeom>
          <a:solidFill>
            <a:schemeClr val="bg1">
              <a:alpha val="86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hu-HU" sz="2800" b="1" dirty="0">
                <a:latin typeface="Avenir Next LT Pro" panose="020B0504020202020204" pitchFamily="34" charset="-18"/>
              </a:rPr>
              <a:t>2021 </a:t>
            </a:r>
            <a:br>
              <a:rPr lang="hu-HU" sz="2800" dirty="0">
                <a:latin typeface="Avenir Next LT Pro" panose="020B0504020202020204" pitchFamily="34" charset="-18"/>
              </a:rPr>
            </a:br>
            <a:r>
              <a:rPr lang="hu-HU" sz="2800" dirty="0">
                <a:latin typeface="Avenir Next LT Pro" panose="020B0504020202020204" pitchFamily="34" charset="-18"/>
              </a:rPr>
              <a:t>Nagy váltás:</a:t>
            </a:r>
            <a:br>
              <a:rPr lang="hu-HU" sz="2800" dirty="0">
                <a:latin typeface="Avenir Next LT Pro" panose="020B0504020202020204" pitchFamily="34" charset="-18"/>
              </a:rPr>
            </a:br>
            <a:r>
              <a:rPr lang="hu-HU" sz="2800" dirty="0">
                <a:latin typeface="Avenir Next LT Pro" panose="020B0504020202020204" pitchFamily="34" charset="-18"/>
              </a:rPr>
              <a:t>– </a:t>
            </a:r>
            <a:r>
              <a:rPr lang="hu-HU" sz="2800" b="1" dirty="0">
                <a:latin typeface="Avenir Next LT Pro" panose="020B0504020202020204" pitchFamily="34" charset="-18"/>
              </a:rPr>
              <a:t>platinaszőke haj</a:t>
            </a:r>
            <a:br>
              <a:rPr lang="hu-HU" sz="2800" dirty="0">
                <a:latin typeface="Avenir Next LT Pro" panose="020B0504020202020204" pitchFamily="34" charset="-18"/>
              </a:rPr>
            </a:br>
            <a:r>
              <a:rPr lang="hu-HU" sz="2800" dirty="0">
                <a:latin typeface="Avenir Next LT Pro" panose="020B0504020202020204" pitchFamily="34" charset="-18"/>
              </a:rPr>
              <a:t>– Gyakran </a:t>
            </a:r>
            <a:r>
              <a:rPr lang="hu-HU" sz="2800" dirty="0" err="1">
                <a:latin typeface="Avenir Next LT Pro" panose="020B0504020202020204" pitchFamily="34" charset="-18"/>
              </a:rPr>
              <a:t>retró</a:t>
            </a:r>
            <a:r>
              <a:rPr lang="hu-HU" sz="2800" dirty="0">
                <a:latin typeface="Avenir Next LT Pro" panose="020B0504020202020204" pitchFamily="34" charset="-18"/>
              </a:rPr>
              <a:t>, Marilyn Monroe-s stílusban viselte.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582755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8000"/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4A2441-03BF-9BE7-84A4-9D8A1C24C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5">
            <a:extLst>
              <a:ext uri="{FF2B5EF4-FFF2-40B4-BE49-F238E27FC236}">
                <a16:creationId xmlns:a16="http://schemas.microsoft.com/office/drawing/2014/main" id="{6BDE5F38-11E9-18CB-7E4A-8AF0160EC68F}"/>
              </a:ext>
            </a:extLst>
          </p:cNvPr>
          <p:cNvSpPr txBox="1"/>
          <p:nvPr/>
        </p:nvSpPr>
        <p:spPr>
          <a:xfrm>
            <a:off x="7928386" y="935915"/>
            <a:ext cx="3765176" cy="42473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hu-HU" sz="2800" b="1" dirty="0">
                <a:latin typeface="Avenir Next LT Pro" panose="020B0504020202020204" pitchFamily="34" charset="-18"/>
              </a:rPr>
              <a:t>2023 – 2024</a:t>
            </a:r>
            <a:br>
              <a:rPr lang="hu-HU" sz="2800" dirty="0">
                <a:latin typeface="Avenir Next LT Pro" panose="020B0504020202020204" pitchFamily="34" charset="-18"/>
              </a:rPr>
            </a:br>
            <a:r>
              <a:rPr lang="hu-HU" sz="2800" dirty="0">
                <a:latin typeface="Avenir Next LT Pro" panose="020B0504020202020204" pitchFamily="34" charset="-18"/>
              </a:rPr>
              <a:t>– </a:t>
            </a:r>
            <a:r>
              <a:rPr lang="hu-HU" sz="2800" b="1" dirty="0">
                <a:latin typeface="Avenir Next LT Pro" panose="020B0504020202020204" pitchFamily="34" charset="-18"/>
              </a:rPr>
              <a:t>mély fekete haj</a:t>
            </a:r>
            <a:r>
              <a:rPr lang="hu-HU" sz="2800" dirty="0">
                <a:latin typeface="Avenir Next LT Pro" panose="020B0504020202020204" pitchFamily="34" charset="-18"/>
              </a:rPr>
              <a:t> (rövidebb és hosszabb verziókban is)</a:t>
            </a:r>
            <a:br>
              <a:rPr lang="hu-HU" sz="2800" dirty="0">
                <a:latin typeface="Avenir Next LT Pro" panose="020B0504020202020204" pitchFamily="34" charset="-18"/>
              </a:rPr>
            </a:br>
            <a:r>
              <a:rPr lang="hu-HU" sz="2800" dirty="0">
                <a:latin typeface="Avenir Next LT Pro" panose="020B0504020202020204" pitchFamily="34" charset="-18"/>
              </a:rPr>
              <a:t>– néha minimális színjáték, de alapvetően sötét maradt</a:t>
            </a:r>
          </a:p>
          <a:p>
            <a:endParaRPr lang="hu-HU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E0460706-5F23-BD24-F54A-B3235C2A45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769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4730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8000"/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2E445A-5FDF-A1BC-E2D2-F24E559F4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F3B626B6-3245-DBFC-C04F-F8C70FCF4B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13"/>
          <a:stretch>
            <a:fillRect/>
          </a:stretch>
        </p:blipFill>
        <p:spPr>
          <a:xfrm>
            <a:off x="5378823" y="0"/>
            <a:ext cx="6906410" cy="6884895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712434A1-B94F-742B-B87E-DC6ECB171E3D}"/>
              </a:ext>
            </a:extLst>
          </p:cNvPr>
          <p:cNvSpPr txBox="1"/>
          <p:nvPr/>
        </p:nvSpPr>
        <p:spPr>
          <a:xfrm>
            <a:off x="408791" y="1301675"/>
            <a:ext cx="4432150" cy="2954655"/>
          </a:xfrm>
          <a:prstGeom prst="rect">
            <a:avLst/>
          </a:prstGeom>
          <a:solidFill>
            <a:schemeClr val="bg1">
              <a:alpha val="78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hu-HU" sz="2800" b="1" dirty="0">
                <a:latin typeface="Avenir Next LT Pro" panose="020B0504020202020204" pitchFamily="34" charset="-18"/>
              </a:rPr>
              <a:t>2024 – 2025 körül</a:t>
            </a:r>
            <a:br>
              <a:rPr lang="hu-HU" sz="2800" dirty="0">
                <a:latin typeface="Avenir Next LT Pro" panose="020B0504020202020204" pitchFamily="34" charset="-18"/>
              </a:rPr>
            </a:br>
            <a:r>
              <a:rPr lang="hu-HU" sz="2800" dirty="0">
                <a:latin typeface="Avenir Next LT Pro" panose="020B0504020202020204" pitchFamily="34" charset="-18"/>
              </a:rPr>
              <a:t>– ismét kísérletezés: </a:t>
            </a:r>
            <a:r>
              <a:rPr lang="hu-HU" sz="2800" b="1" dirty="0">
                <a:latin typeface="Avenir Next LT Pro" panose="020B0504020202020204" pitchFamily="34" charset="-18"/>
              </a:rPr>
              <a:t>melegebb barna, vöröses árnyalatok</a:t>
            </a:r>
            <a:r>
              <a:rPr lang="hu-HU" sz="2800" dirty="0">
                <a:latin typeface="Avenir Next LT Pro" panose="020B0504020202020204" pitchFamily="34" charset="-18"/>
              </a:rPr>
              <a:t>, néha világosabb tónusok</a:t>
            </a:r>
            <a:br>
              <a:rPr lang="hu-HU" dirty="0"/>
            </a:b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656006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8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91CE370-CAFF-36B5-D6A9-30B8DA1D9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204396"/>
            <a:ext cx="10708341" cy="1765992"/>
          </a:xfrm>
        </p:spPr>
        <p:txBody>
          <a:bodyPr/>
          <a:lstStyle/>
          <a:p>
            <a:r>
              <a:rPr lang="hu-HU" b="1" dirty="0">
                <a:latin typeface="Avenir Next LT Pro" panose="020B0504020202020204" pitchFamily="34" charset="-18"/>
              </a:rPr>
              <a:t>Összefoglalva:</a:t>
            </a:r>
            <a:br>
              <a:rPr lang="hu-HU" dirty="0"/>
            </a:br>
            <a:endParaRPr lang="hu-HU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1BBAE906-A9B8-540F-A924-28F16172867F}"/>
              </a:ext>
            </a:extLst>
          </p:cNvPr>
          <p:cNvSpPr txBox="1"/>
          <p:nvPr/>
        </p:nvSpPr>
        <p:spPr>
          <a:xfrm>
            <a:off x="752138" y="1226371"/>
            <a:ext cx="47880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i="1" dirty="0">
                <a:latin typeface="Avenir Next LT Pro" panose="020B0504020202020204" pitchFamily="34" charset="-18"/>
              </a:rPr>
              <a:t>- </a:t>
            </a:r>
            <a:r>
              <a:rPr lang="hu-HU" sz="2400" b="1" i="1" dirty="0" err="1">
                <a:latin typeface="Avenir Next LT Pro" panose="020B0504020202020204" pitchFamily="34" charset="-18"/>
              </a:rPr>
              <a:t>Billie</a:t>
            </a:r>
            <a:r>
              <a:rPr lang="hu-HU" sz="2400" b="1" i="1" dirty="0">
                <a:latin typeface="Avenir Next LT Pro" panose="020B0504020202020204" pitchFamily="34" charset="-18"/>
              </a:rPr>
              <a:t> </a:t>
            </a:r>
            <a:r>
              <a:rPr lang="hu-HU" sz="2400" b="1" i="1" dirty="0" err="1">
                <a:latin typeface="Avenir Next LT Pro" panose="020B0504020202020204" pitchFamily="34" charset="-18"/>
              </a:rPr>
              <a:t>Eilish</a:t>
            </a:r>
            <a:r>
              <a:rPr lang="hu-HU" sz="2400" b="1" i="1" dirty="0">
                <a:latin typeface="Avenir Next LT Pro" panose="020B0504020202020204" pitchFamily="34" charset="-18"/>
              </a:rPr>
              <a:t> hajának evolúciója nem csupán divat kérdése, hanem egy folyamatosan alakuló identitás kifejezése 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7350FAFC-A50E-4D39-472D-2728B5AC2680}"/>
              </a:ext>
            </a:extLst>
          </p:cNvPr>
          <p:cNvSpPr txBox="1"/>
          <p:nvPr/>
        </p:nvSpPr>
        <p:spPr>
          <a:xfrm>
            <a:off x="6651815" y="1775012"/>
            <a:ext cx="392295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400" b="1" dirty="0">
                <a:latin typeface="Avenir Next LT Pro" panose="020B0504020202020204" pitchFamily="34" charset="-18"/>
              </a:rPr>
              <a:t>– egy művészé, aki nem fél megújulni és új oldalát megmutatni a világnak.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7080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147</Words>
  <Application>Microsoft Office PowerPoint</Application>
  <PresentationFormat>Szélesvásznú</PresentationFormat>
  <Paragraphs>11</Paragraphs>
  <Slides>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Arial</vt:lpstr>
      <vt:lpstr>Avenir Next LT Pro</vt:lpstr>
      <vt:lpstr>Wingdings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Összefoglalva: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zamecsnik@sulid.hu</dc:creator>
  <cp:lastModifiedBy>zamecsnik@sulid.hu</cp:lastModifiedBy>
  <cp:revision>2</cp:revision>
  <dcterms:created xsi:type="dcterms:W3CDTF">2026-04-01T15:12:52Z</dcterms:created>
  <dcterms:modified xsi:type="dcterms:W3CDTF">2026-04-13T13:12:07Z</dcterms:modified>
</cp:coreProperties>
</file>