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4BAC369-7CBA-A5A8-CF69-26075F51D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C4A639C-E9D1-EEA1-577D-CF4268C57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925CD61-67F3-A73C-5B13-B748BB7F8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872E88E-BA4D-A47B-7F39-B6C5E4E1C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FEEFC0A-270A-3C27-9D37-AB00504A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877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6DDB69-ACEE-D4FF-4C99-7831ECFA2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8796793-8D9E-5993-4A09-814A8E315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31352A7-4C5D-7108-9B51-A9ADE9FBF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6BFF556-AF76-38C5-2556-FB3A77E4A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54F8311-E2A1-C74E-87B1-35E94E8B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6336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47579FA0-99F8-F2D4-C3F5-F4CA30EB0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7000153-7CDF-DECF-2FFD-61BD57880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E439889-305D-F9E6-5926-23CB36A88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6470042-8F03-270B-E2AC-14B6D96C6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4942C98-AFFB-3579-52A1-A4544DBBD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954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A61E91-480A-DB6B-3553-893508E53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5D085AD-B556-D3A5-BC24-7AB67A61F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1C050C5-F474-9E52-2B8E-F5BA598E3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2AC149-69A2-E85E-D328-048BE107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57B4856-E342-C88F-26B4-B210F4241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1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A4D77DF-BDAB-0224-CFF3-A0DAAE592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A583B82-5417-38C2-3962-D0025CC0C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C7C5977-5129-28D4-FA48-353A518AB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D75149A-EE6F-DB8B-FF9E-01BB60A1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6F3BE8E-116D-7064-BA35-CD8E06E4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148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89067F-2B9A-A729-94B4-6C55E4CCA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3A2953-894B-4E8F-91EC-FFE733E5D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9D9B281-8F32-1E8B-A677-0076AE447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98C330D-8480-F4FF-20D1-89C85E742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86D77B5-D901-BD22-2DE5-78AAF5EA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175230E-0AD4-F000-7374-A8F75B66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251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7694C8-17D1-08FF-9607-50FB413A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930E865-E8E0-C536-3FA6-A98836B28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FC5E7A0-A7AB-C806-3A82-86498445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1ABF6F9-CDF8-4C0B-7F77-C8C800757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DD2F4ED6-F9FF-78C8-76D8-A74AF4DAB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6E0E2EE-7278-C049-644F-909C66D8B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3828BFC-682E-BAF6-4755-4BE016DC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5615B24-EB9B-3C4C-646C-ED76F370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1678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3C70BE-356B-154D-5D4A-31289E14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57AE280-2743-BA3F-0BA8-F62CCD54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07C08D5-7251-769B-C936-DA28601CA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7C47923-0242-6932-CAE5-E36799612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3651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69BF0C8-3202-FCFC-E5D1-B5E5B93A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FACEE9E-B70E-A31D-F5C4-E080C044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2A24320-3CCB-D13F-5C18-3B687C55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7868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CE4F02-3538-6226-DA19-2C2965FD2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F4A1132-41FA-21E3-122C-16647D7CE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2325F89-2D9A-54E1-CE83-D3AACA2CA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4DEB70B-A498-D6B5-8180-EE4B20F6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17FB4B4-C2B8-C0DD-9692-794B322C0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936FC5E-5551-83F0-0FD2-CB3585BB0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4283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E1378F-5A02-8E38-3860-D7961155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0AE3F08-35B8-77D0-EC8C-EF4D499FF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CD6B637-66BE-4A22-0CFB-A08800C60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FFDFACB-5B10-FFF4-4D1A-271A8EA6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190DCBA-8EEA-3CE1-2408-4ECC91A7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8F93FD4-D119-54C0-A41F-39CD7211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8600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3DDEFFD-90A4-DFC1-79B0-6CA7BD114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30C17B1-7C91-3539-5BAE-16F2EB38A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961B1DE-22FC-E940-3C4A-5CD0097C7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24B214-955A-4F61-B6E5-2011E7930267}" type="datetimeFigureOut">
              <a:rPr lang="hu-HU" smtClean="0"/>
              <a:t>2025. 03. 25.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6040DF8-CA09-FB24-17EB-5B4EA797C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E95D238-1149-629F-6171-3271C60A4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32E9C7-523F-48D6-A9D4-B2168A860B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72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 anchor="ctr">
            <a:normAutofit/>
          </a:bodyPr>
          <a:lstStyle/>
          <a:p>
            <a:r>
              <a:rPr lang="hu-HU" sz="6600" dirty="0"/>
              <a:t>Csomagátvétel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1525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Vásárlás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024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8000" dirty="0">
                <a:cs typeface="Arial" panose="020B0604020202020204" pitchFamily="34" charset="0"/>
              </a:rPr>
              <a:t>1.</a:t>
            </a:r>
          </a:p>
          <a:p>
            <a:pPr marL="0" indent="0">
              <a:buNone/>
            </a:pPr>
            <a:endParaRPr lang="hu-HU" sz="8000" b="1" dirty="0">
              <a:solidFill>
                <a:srgbClr val="5AAA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artalom helye 9"/>
          <p:cNvSpPr>
            <a:spLocks noGrp="1"/>
          </p:cNvSpPr>
          <p:nvPr>
            <p:ph sz="half" idx="2"/>
          </p:nvPr>
        </p:nvSpPr>
        <p:spPr>
          <a:xfrm>
            <a:off x="3868615" y="1825625"/>
            <a:ext cx="8141677" cy="435133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hu-HU" sz="3600" dirty="0">
              <a:cs typeface="Arial" panose="020B0604020202020204" pitchFamily="34" charset="0"/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07" y="3139652"/>
            <a:ext cx="2520000" cy="176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40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Hely megadása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0240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u-HU" sz="8000" dirty="0">
                <a:cs typeface="Arial" panose="020B0604020202020204" pitchFamily="34" charset="0"/>
              </a:rPr>
              <a:t>2.</a:t>
            </a:r>
          </a:p>
          <a:p>
            <a:pPr marL="0" indent="0" algn="ctr">
              <a:buNone/>
            </a:pPr>
            <a:endParaRPr lang="hu-HU" sz="8000" dirty="0">
              <a:cs typeface="Arial" panose="020B0604020202020204" pitchFamily="34" charset="0"/>
            </a:endParaRPr>
          </a:p>
        </p:txBody>
      </p:sp>
      <p:sp>
        <p:nvSpPr>
          <p:cNvPr id="10" name="Tartalom helye 9"/>
          <p:cNvSpPr>
            <a:spLocks noGrp="1"/>
          </p:cNvSpPr>
          <p:nvPr>
            <p:ph sz="half" idx="2"/>
          </p:nvPr>
        </p:nvSpPr>
        <p:spPr>
          <a:xfrm>
            <a:off x="3868616" y="1825625"/>
            <a:ext cx="7593582" cy="435133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hu-HU" sz="3600" dirty="0">
              <a:cs typeface="Arial" panose="020B0604020202020204" pitchFamily="34" charset="0"/>
            </a:endParaRPr>
          </a:p>
        </p:txBody>
      </p:sp>
      <p:sp>
        <p:nvSpPr>
          <p:cNvPr id="2" name="Ellipszis buborék 1"/>
          <p:cNvSpPr/>
          <p:nvPr/>
        </p:nvSpPr>
        <p:spPr>
          <a:xfrm>
            <a:off x="1453407" y="3024547"/>
            <a:ext cx="1800000" cy="1800000"/>
          </a:xfrm>
          <a:prstGeom prst="wedgeEllipseCallout">
            <a:avLst>
              <a:gd name="adj1" fmla="val -318"/>
              <a:gd name="adj2" fmla="val 93762"/>
            </a:avLst>
          </a:prstGeom>
          <a:solidFill>
            <a:srgbClr val="5AAA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45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Értesítés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025462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u-HU" sz="8000" dirty="0">
                <a:cs typeface="Arial" panose="020B0604020202020204" pitchFamily="34" charset="0"/>
              </a:rPr>
              <a:t>3.</a:t>
            </a:r>
          </a:p>
          <a:p>
            <a:pPr marL="0" indent="0" algn="ctr">
              <a:buNone/>
            </a:pPr>
            <a:endParaRPr lang="hu-HU" sz="8000" dirty="0">
              <a:cs typeface="Arial" panose="020B0604020202020204" pitchFamily="34" charset="0"/>
            </a:endParaRPr>
          </a:p>
        </p:txBody>
      </p:sp>
      <p:sp>
        <p:nvSpPr>
          <p:cNvPr id="10" name="Tartalom helye 9"/>
          <p:cNvSpPr>
            <a:spLocks noGrp="1"/>
          </p:cNvSpPr>
          <p:nvPr>
            <p:ph sz="half" idx="2"/>
          </p:nvPr>
        </p:nvSpPr>
        <p:spPr>
          <a:xfrm>
            <a:off x="3868616" y="1825625"/>
            <a:ext cx="7593582" cy="4351338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hu-HU" sz="3600" dirty="0">
              <a:cs typeface="Arial" panose="020B0604020202020204" pitchFamily="34" charset="0"/>
            </a:endParaRPr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id="{607CF0EE-6909-405D-ECF8-1278D99AE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394" y="3082038"/>
            <a:ext cx="15240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0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Átvétel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025462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u-HU" sz="8000" dirty="0">
                <a:cs typeface="Arial" panose="020B0604020202020204" pitchFamily="34" charset="0"/>
              </a:rPr>
              <a:t>4.</a:t>
            </a:r>
          </a:p>
          <a:p>
            <a:pPr marL="0" indent="0" algn="ctr">
              <a:buNone/>
            </a:pPr>
            <a:endParaRPr lang="hu-HU" sz="8000" dirty="0">
              <a:cs typeface="Arial" panose="020B0604020202020204" pitchFamily="34" charset="0"/>
            </a:endParaRPr>
          </a:p>
        </p:txBody>
      </p:sp>
      <p:sp>
        <p:nvSpPr>
          <p:cNvPr id="10" name="Tartalom helye 9"/>
          <p:cNvSpPr>
            <a:spLocks noGrp="1"/>
          </p:cNvSpPr>
          <p:nvPr>
            <p:ph sz="half" idx="2"/>
          </p:nvPr>
        </p:nvSpPr>
        <p:spPr>
          <a:xfrm>
            <a:off x="3868616" y="1825625"/>
            <a:ext cx="7593582" cy="43513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hu-HU" sz="3600" dirty="0">
              <a:cs typeface="Arial" panose="020B0604020202020204" pitchFamily="34" charset="0"/>
            </a:endParaRP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417C80E3-CA16-136C-8660-ADEC359B9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969" y="4001294"/>
            <a:ext cx="168592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2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Fizetés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025462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u-HU" sz="8000" dirty="0">
                <a:cs typeface="Arial" panose="020B0604020202020204" pitchFamily="34" charset="0"/>
              </a:rPr>
              <a:t>5.</a:t>
            </a:r>
          </a:p>
          <a:p>
            <a:pPr marL="0" indent="0" algn="ctr">
              <a:buNone/>
            </a:pPr>
            <a:endParaRPr lang="hu-HU" sz="8000" dirty="0">
              <a:cs typeface="Arial" panose="020B0604020202020204" pitchFamily="34" charset="0"/>
            </a:endParaRPr>
          </a:p>
        </p:txBody>
      </p:sp>
      <p:sp>
        <p:nvSpPr>
          <p:cNvPr id="10" name="Tartalom helye 9"/>
          <p:cNvSpPr>
            <a:spLocks noGrp="1"/>
          </p:cNvSpPr>
          <p:nvPr>
            <p:ph sz="half" idx="2"/>
          </p:nvPr>
        </p:nvSpPr>
        <p:spPr>
          <a:xfrm>
            <a:off x="3868616" y="1825625"/>
            <a:ext cx="7593582" cy="43513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hu-HU" sz="3600" dirty="0">
              <a:cs typeface="Arial" panose="020B0604020202020204" pitchFamily="34" charset="0"/>
            </a:endParaRPr>
          </a:p>
        </p:txBody>
      </p:sp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135A36C1-F9F1-4155-BAC7-7C1390F3F6B9}"/>
              </a:ext>
            </a:extLst>
          </p:cNvPr>
          <p:cNvGrpSpPr/>
          <p:nvPr/>
        </p:nvGrpSpPr>
        <p:grpSpPr>
          <a:xfrm>
            <a:off x="1090931" y="3284113"/>
            <a:ext cx="2520000" cy="1800000"/>
            <a:chOff x="1081908" y="3284113"/>
            <a:chExt cx="2520000" cy="1800000"/>
          </a:xfrm>
        </p:grpSpPr>
        <p:sp>
          <p:nvSpPr>
            <p:cNvPr id="3" name="Lekerekített téglalap 2"/>
            <p:cNvSpPr/>
            <p:nvPr/>
          </p:nvSpPr>
          <p:spPr>
            <a:xfrm>
              <a:off x="1081908" y="3284113"/>
              <a:ext cx="2502081" cy="1800000"/>
            </a:xfrm>
            <a:prstGeom prst="roundRect">
              <a:avLst/>
            </a:prstGeom>
            <a:noFill/>
            <a:ln w="114300">
              <a:solidFill>
                <a:srgbClr val="5AAA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7" name="Egyenes összekötő 6"/>
            <p:cNvCxnSpPr/>
            <p:nvPr/>
          </p:nvCxnSpPr>
          <p:spPr>
            <a:xfrm>
              <a:off x="1081909" y="3745523"/>
              <a:ext cx="2519999" cy="0"/>
            </a:xfrm>
            <a:prstGeom prst="line">
              <a:avLst/>
            </a:prstGeom>
            <a:ln w="228600">
              <a:solidFill>
                <a:srgbClr val="5AAA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24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</Words>
  <Application>Microsoft Office PowerPoint</Application>
  <PresentationFormat>Szélesvásznú</PresentationFormat>
  <Paragraphs>11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Office-téma</vt:lpstr>
      <vt:lpstr>Csomagátvétel</vt:lpstr>
      <vt:lpstr>Vásárlás</vt:lpstr>
      <vt:lpstr>Hely megadása</vt:lpstr>
      <vt:lpstr>Értesítés</vt:lpstr>
      <vt:lpstr>Átvétel</vt:lpstr>
      <vt:lpstr>Fizetés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Oliver Gschwindt</dc:creator>
  <cp:lastModifiedBy>Oliver Gschwindt</cp:lastModifiedBy>
  <cp:revision>3</cp:revision>
  <dcterms:created xsi:type="dcterms:W3CDTF">2025-03-25T21:13:45Z</dcterms:created>
  <dcterms:modified xsi:type="dcterms:W3CDTF">2025-03-25T21:45:07Z</dcterms:modified>
</cp:coreProperties>
</file>