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53" d="100"/>
          <a:sy n="53" d="100"/>
        </p:scale>
        <p:origin x="88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8A81F41-0121-1A7C-9F90-890AC4C3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53FD4B8-C84D-961F-537F-549B33AAC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BC95D7D-9201-C9A4-302D-6AD9D84D0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01EDE52-A604-97BA-FB17-8530688A0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1E68846-4879-B5CB-34F3-FC7736C99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2750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2BD96C7-52DC-9216-D5D8-B5F3953AD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0C69FAB0-9E05-9990-8C41-C99EDEF8C8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7F133E9-CFA0-9DE2-3E41-9C3FEFA90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4ECF73A-FA3D-FFAD-9AF6-082647DFD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1B0DEB8-469F-78A6-B289-F68C2F39A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9929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3ADECFB-CF83-2FE0-F6F3-A43B5A85DF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528C4C0-2A15-06EC-28C1-ED833D0DE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4EBB2D8-D0D4-AB3B-F951-DB8AD1157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35AD495-C7C5-48AC-5EA7-5B03552DA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70A1561-0258-E888-B3EC-A79158BE5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4057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F1C3F2C-FFE7-E299-9CA1-6D448F89B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061C0BF-2E54-973D-6957-B141CBA10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872ED1F-F421-9C45-2544-1F4A0520E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91ECD63-4347-DBAA-338F-8F6C941E3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71AD22A-BDA6-FC4A-2297-C9E4F5CD1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112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7F2D282-B3CD-DF14-BDB8-513E1F075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AF00A56-6B50-EFDE-4C11-0E92CD8F9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FE9C69F-2A2E-D8E2-77B9-F2AD71E2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D88B2F4-5ECC-5858-25F2-E3273BB57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1A14D8B-C80E-ABB6-EBF7-2EFA0D325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250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EADA8A2-1ED9-3168-13FE-E65854E98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03CD814-6F7F-EB1F-1389-522334C375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A21E0E0-ACB5-B801-8C15-7B7CB4387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A083381-86FF-7DF8-917E-8700B0FE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6A1900D-F46F-01BE-4B33-BC7984866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A864712-22CD-63F5-34E8-7AECA1616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830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2BE6DBB-88B7-E33E-BE97-50E16C65F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D5C45D9-35E3-E42C-860C-562B90A9C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184447B-F41D-7086-F7C9-CA4AE2C64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C9140BD7-081B-56DE-C250-B684E5A44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9284F595-3D85-A2DD-5F67-68D36FB30F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E1BDFE1D-A252-AFFF-A7FF-1F83DF6CC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702B44C-B579-D6C4-F34C-5567B3B7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0F505F2-74E9-66A2-D1C2-6FBDD729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974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62CE6E-AD95-42A6-51D7-A91780627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EF68DA4-5433-E2CE-C42D-73AE2B20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DFA09BA6-37AD-EE07-6986-04EDA9BB0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71F988B1-720C-A163-2613-B875EDBF3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829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60D1EFF2-19AE-34EA-8267-A39955C53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1F3DAE91-8579-0110-43F2-9FD4D6C37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34C961F-A9CD-0BF8-0363-5A791C67E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271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1E8D763-1A42-B523-9717-3333F10B7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24FEA54-5B93-9845-CEA6-769FC981C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41DED38B-CD43-3350-3915-C36938592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6F0473A-2DE8-E2B4-CE9F-34BB621CF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B32322F-4CB8-ABDA-0F57-51ACE09BC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9CC591D-AAAE-F077-4346-5AD9A9B80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618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CA2B9E1-93EC-D61A-6A9C-65E5D4E3A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41C4144-F41D-81D6-98E6-0D7692D5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4F75CFA-3DB2-3FEC-2F44-CCFF231DB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FC008BA-302E-8D1F-FD70-31F1F67C4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697EE60-7FEE-1009-F546-7067D7992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618B452-F737-A9D8-0573-833FD8D78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8311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3A6DB463-3499-AA80-F4CF-54EF6A545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2BA24B9-8AF2-1D41-074F-1A9887CA1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1B82ACE-F505-5C55-3FEB-FE4FF01084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D9FE17-9F88-485A-8925-74B9AD1056FA}" type="datetimeFigureOut">
              <a:rPr lang="hu-HU" smtClean="0"/>
              <a:t>2026. 05. 11.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F49EB42-35D1-5EBC-FACA-1305D0FC5E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B09ABD7-D411-BA6D-3E86-B8DBF0285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613168-8470-48A0-BBEA-7282D9309DB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796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: lekerekített 5">
            <a:extLst>
              <a:ext uri="{FF2B5EF4-FFF2-40B4-BE49-F238E27FC236}">
                <a16:creationId xmlns:a16="http://schemas.microsoft.com/office/drawing/2014/main" id="{3BE89D8A-F9D1-3667-0921-B0C333D034D9}"/>
              </a:ext>
            </a:extLst>
          </p:cNvPr>
          <p:cNvSpPr/>
          <p:nvPr/>
        </p:nvSpPr>
        <p:spPr>
          <a:xfrm>
            <a:off x="-1384728" y="1518240"/>
            <a:ext cx="7200000" cy="1296000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Folyamatábra: Bekötés 7">
            <a:extLst>
              <a:ext uri="{FF2B5EF4-FFF2-40B4-BE49-F238E27FC236}">
                <a16:creationId xmlns:a16="http://schemas.microsoft.com/office/drawing/2014/main" id="{25555453-34A9-3475-08F3-ABC446606D6A}"/>
              </a:ext>
            </a:extLst>
          </p:cNvPr>
          <p:cNvSpPr/>
          <p:nvPr/>
        </p:nvSpPr>
        <p:spPr>
          <a:xfrm>
            <a:off x="4510728" y="1646256"/>
            <a:ext cx="1115568" cy="1039968"/>
          </a:xfrm>
          <a:prstGeom prst="flowChartConnector">
            <a:avLst/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Téglalap: lekerekített 10">
            <a:extLst>
              <a:ext uri="{FF2B5EF4-FFF2-40B4-BE49-F238E27FC236}">
                <a16:creationId xmlns:a16="http://schemas.microsoft.com/office/drawing/2014/main" id="{21EBD2CB-D6F7-87CE-221F-7327AD2A2A36}"/>
              </a:ext>
            </a:extLst>
          </p:cNvPr>
          <p:cNvSpPr/>
          <p:nvPr/>
        </p:nvSpPr>
        <p:spPr>
          <a:xfrm>
            <a:off x="-2585328" y="2792928"/>
            <a:ext cx="7200000" cy="1296000"/>
          </a:xfrm>
          <a:prstGeom prst="roundRect">
            <a:avLst>
              <a:gd name="adj" fmla="val 50000"/>
            </a:avLst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Folyamatábra: Bekötés 11">
            <a:extLst>
              <a:ext uri="{FF2B5EF4-FFF2-40B4-BE49-F238E27FC236}">
                <a16:creationId xmlns:a16="http://schemas.microsoft.com/office/drawing/2014/main" id="{F693B76B-8CBC-3558-9D4D-BB9DF0651376}"/>
              </a:ext>
            </a:extLst>
          </p:cNvPr>
          <p:cNvSpPr/>
          <p:nvPr/>
        </p:nvSpPr>
        <p:spPr>
          <a:xfrm>
            <a:off x="3310128" y="2920944"/>
            <a:ext cx="1115568" cy="1039968"/>
          </a:xfrm>
          <a:prstGeom prst="flowChartConnector">
            <a:avLst/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Téglalap: lekerekített 13">
            <a:extLst>
              <a:ext uri="{FF2B5EF4-FFF2-40B4-BE49-F238E27FC236}">
                <a16:creationId xmlns:a16="http://schemas.microsoft.com/office/drawing/2014/main" id="{2C0CD09A-78AD-EF7A-CAEE-5BC7402EA2C0}"/>
              </a:ext>
            </a:extLst>
          </p:cNvPr>
          <p:cNvSpPr/>
          <p:nvPr/>
        </p:nvSpPr>
        <p:spPr>
          <a:xfrm>
            <a:off x="-1280784" y="4089792"/>
            <a:ext cx="7200000" cy="1296000"/>
          </a:xfrm>
          <a:prstGeom prst="roundRect">
            <a:avLst>
              <a:gd name="adj" fmla="val 50000"/>
            </a:avLst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Folyamatábra: Bekötés 14">
            <a:extLst>
              <a:ext uri="{FF2B5EF4-FFF2-40B4-BE49-F238E27FC236}">
                <a16:creationId xmlns:a16="http://schemas.microsoft.com/office/drawing/2014/main" id="{269587C1-401D-F18B-D1C8-BDB18CBECD7F}"/>
              </a:ext>
            </a:extLst>
          </p:cNvPr>
          <p:cNvSpPr/>
          <p:nvPr/>
        </p:nvSpPr>
        <p:spPr>
          <a:xfrm>
            <a:off x="4614672" y="4217808"/>
            <a:ext cx="1115568" cy="1039968"/>
          </a:xfrm>
          <a:prstGeom prst="flowChartConnector">
            <a:avLst/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églalap: lekerekített 16">
            <a:extLst>
              <a:ext uri="{FF2B5EF4-FFF2-40B4-BE49-F238E27FC236}">
                <a16:creationId xmlns:a16="http://schemas.microsoft.com/office/drawing/2014/main" id="{0BAD2F77-DDA7-3738-5684-205D08360C63}"/>
              </a:ext>
            </a:extLst>
          </p:cNvPr>
          <p:cNvSpPr/>
          <p:nvPr/>
        </p:nvSpPr>
        <p:spPr>
          <a:xfrm>
            <a:off x="-713856" y="5364480"/>
            <a:ext cx="7200000" cy="1296000"/>
          </a:xfrm>
          <a:prstGeom prst="roundRect">
            <a:avLst>
              <a:gd name="adj" fmla="val 50000"/>
            </a:avLst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Folyamatábra: Bekötés 17">
            <a:extLst>
              <a:ext uri="{FF2B5EF4-FFF2-40B4-BE49-F238E27FC236}">
                <a16:creationId xmlns:a16="http://schemas.microsoft.com/office/drawing/2014/main" id="{4A3A4D48-9A7F-C506-CD0C-0DEE05EB0330}"/>
              </a:ext>
            </a:extLst>
          </p:cNvPr>
          <p:cNvSpPr/>
          <p:nvPr/>
        </p:nvSpPr>
        <p:spPr>
          <a:xfrm>
            <a:off x="5181600" y="5492496"/>
            <a:ext cx="1115568" cy="1039968"/>
          </a:xfrm>
          <a:prstGeom prst="flowChartConnector">
            <a:avLst/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41C1640D-6016-58BE-59B9-E9822D585B64}"/>
              </a:ext>
            </a:extLst>
          </p:cNvPr>
          <p:cNvSpPr txBox="1"/>
          <p:nvPr/>
        </p:nvSpPr>
        <p:spPr>
          <a:xfrm>
            <a:off x="4791144" y="1750741"/>
            <a:ext cx="835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800" dirty="0">
                <a:solidFill>
                  <a:schemeClr val="tx2">
                    <a:lumMod val="25000"/>
                    <a:lumOff val="7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</a:t>
            </a:r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802F812B-ACE8-782D-58D3-B24D0D1D6442}"/>
              </a:ext>
            </a:extLst>
          </p:cNvPr>
          <p:cNvSpPr txBox="1"/>
          <p:nvPr/>
        </p:nvSpPr>
        <p:spPr>
          <a:xfrm>
            <a:off x="3621024" y="3066863"/>
            <a:ext cx="5852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dirty="0">
                <a:solidFill>
                  <a:schemeClr val="tx2">
                    <a:lumMod val="50000"/>
                    <a:lumOff val="50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2</a:t>
            </a: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6CFA3F12-39A4-751C-F834-7377F7419F3D}"/>
              </a:ext>
            </a:extLst>
          </p:cNvPr>
          <p:cNvSpPr txBox="1"/>
          <p:nvPr/>
        </p:nvSpPr>
        <p:spPr>
          <a:xfrm>
            <a:off x="4937448" y="4335047"/>
            <a:ext cx="13048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dirty="0">
                <a:solidFill>
                  <a:schemeClr val="tx2">
                    <a:lumMod val="75000"/>
                    <a:lumOff val="2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3</a:t>
            </a: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8A818D47-2565-75DC-87A9-FF6EB27FC132}"/>
              </a:ext>
            </a:extLst>
          </p:cNvPr>
          <p:cNvSpPr txBox="1"/>
          <p:nvPr/>
        </p:nvSpPr>
        <p:spPr>
          <a:xfrm>
            <a:off x="5422236" y="5645784"/>
            <a:ext cx="5457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dirty="0">
                <a:solidFill>
                  <a:schemeClr val="tx2">
                    <a:lumMod val="90000"/>
                    <a:lumOff val="10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4</a:t>
            </a:r>
          </a:p>
        </p:txBody>
      </p:sp>
      <p:pic>
        <p:nvPicPr>
          <p:cNvPr id="30" name="Kép 29">
            <a:extLst>
              <a:ext uri="{FF2B5EF4-FFF2-40B4-BE49-F238E27FC236}">
                <a16:creationId xmlns:a16="http://schemas.microsoft.com/office/drawing/2014/main" id="{04756FD3-66C7-AA62-2D47-851F8E61EA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428" y="1750741"/>
            <a:ext cx="857143" cy="800000"/>
          </a:xfrm>
          <a:prstGeom prst="rect">
            <a:avLst/>
          </a:prstGeom>
        </p:spPr>
      </p:pic>
      <p:pic>
        <p:nvPicPr>
          <p:cNvPr id="31" name="Kép 30">
            <a:extLst>
              <a:ext uri="{FF2B5EF4-FFF2-40B4-BE49-F238E27FC236}">
                <a16:creationId xmlns:a16="http://schemas.microsoft.com/office/drawing/2014/main" id="{75F13156-82C0-978F-2987-A8AD4B1B1D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599" y="3070986"/>
            <a:ext cx="857143" cy="800000"/>
          </a:xfrm>
          <a:prstGeom prst="rect">
            <a:avLst/>
          </a:prstGeom>
        </p:spPr>
      </p:pic>
      <p:pic>
        <p:nvPicPr>
          <p:cNvPr id="32" name="Kép 31">
            <a:extLst>
              <a:ext uri="{FF2B5EF4-FFF2-40B4-BE49-F238E27FC236}">
                <a16:creationId xmlns:a16="http://schemas.microsoft.com/office/drawing/2014/main" id="{13E059D6-CA19-EF6B-5006-82E820DCDD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2428" y="4358453"/>
            <a:ext cx="857143" cy="800000"/>
          </a:xfrm>
          <a:prstGeom prst="rect">
            <a:avLst/>
          </a:prstGeom>
        </p:spPr>
      </p:pic>
      <p:pic>
        <p:nvPicPr>
          <p:cNvPr id="33" name="Kép 32">
            <a:extLst>
              <a:ext uri="{FF2B5EF4-FFF2-40B4-BE49-F238E27FC236}">
                <a16:creationId xmlns:a16="http://schemas.microsoft.com/office/drawing/2014/main" id="{9381478F-45FA-FB34-9972-066A82AA39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8572" y="5615225"/>
            <a:ext cx="857143" cy="800000"/>
          </a:xfrm>
          <a:prstGeom prst="rect">
            <a:avLst/>
          </a:prstGeom>
        </p:spPr>
      </p:pic>
      <p:sp>
        <p:nvSpPr>
          <p:cNvPr id="35" name="Szövegdoboz 34">
            <a:extLst>
              <a:ext uri="{FF2B5EF4-FFF2-40B4-BE49-F238E27FC236}">
                <a16:creationId xmlns:a16="http://schemas.microsoft.com/office/drawing/2014/main" id="{1350884D-CB55-CE23-429C-4DC8F2D665DF}"/>
              </a:ext>
            </a:extLst>
          </p:cNvPr>
          <p:cNvSpPr txBox="1"/>
          <p:nvPr/>
        </p:nvSpPr>
        <p:spPr>
          <a:xfrm>
            <a:off x="603659" y="1693012"/>
            <a:ext cx="652850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Kerüld</a:t>
            </a:r>
          </a:p>
          <a:p>
            <a:r>
              <a:rPr lang="hu-HU" sz="15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 túl erős napsütést!</a:t>
            </a:r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6E24754F-2087-B249-38DE-53F49726AEB1}"/>
              </a:ext>
            </a:extLst>
          </p:cNvPr>
          <p:cNvSpPr txBox="1"/>
          <p:nvPr/>
        </p:nvSpPr>
        <p:spPr>
          <a:xfrm>
            <a:off x="-369823" y="3044751"/>
            <a:ext cx="2901333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Fedd</a:t>
            </a:r>
          </a:p>
          <a:p>
            <a:r>
              <a:rPr lang="hu-HU" sz="15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el testedet!</a:t>
            </a:r>
          </a:p>
        </p:txBody>
      </p:sp>
      <p:sp>
        <p:nvSpPr>
          <p:cNvPr id="37" name="Szövegdoboz 36">
            <a:extLst>
              <a:ext uri="{FF2B5EF4-FFF2-40B4-BE49-F238E27FC236}">
                <a16:creationId xmlns:a16="http://schemas.microsoft.com/office/drawing/2014/main" id="{9277B19F-0415-1B83-12DD-D048DC207C14}"/>
              </a:ext>
            </a:extLst>
          </p:cNvPr>
          <p:cNvSpPr txBox="1"/>
          <p:nvPr/>
        </p:nvSpPr>
        <p:spPr>
          <a:xfrm>
            <a:off x="440763" y="4303617"/>
            <a:ext cx="3687925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Ismerd</a:t>
            </a:r>
          </a:p>
          <a:p>
            <a:r>
              <a:rPr lang="hu-HU" sz="15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meg a napvédőket!</a:t>
            </a:r>
          </a:p>
        </p:txBody>
      </p:sp>
      <p:sp>
        <p:nvSpPr>
          <p:cNvPr id="38" name="Szövegdoboz 37">
            <a:extLst>
              <a:ext uri="{FF2B5EF4-FFF2-40B4-BE49-F238E27FC236}">
                <a16:creationId xmlns:a16="http://schemas.microsoft.com/office/drawing/2014/main" id="{9FDA06C0-D7F7-BEFC-2D96-932DB3A884C0}"/>
              </a:ext>
            </a:extLst>
          </p:cNvPr>
          <p:cNvSpPr txBox="1"/>
          <p:nvPr/>
        </p:nvSpPr>
        <p:spPr>
          <a:xfrm>
            <a:off x="1080843" y="5441531"/>
            <a:ext cx="312539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Védd</a:t>
            </a:r>
          </a:p>
          <a:p>
            <a:r>
              <a:rPr lang="hu-HU" sz="1500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 gyermekeket a közvetlen napsugárzás ellen!</a:t>
            </a:r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F91ECB90-50E2-66E4-290A-544686F3AF9C}"/>
              </a:ext>
            </a:extLst>
          </p:cNvPr>
          <p:cNvSpPr txBox="1"/>
          <p:nvPr/>
        </p:nvSpPr>
        <p:spPr>
          <a:xfrm>
            <a:off x="7443216" y="2166239"/>
            <a:ext cx="39502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/>
              <a:t>A napozás aranyszabályai</a:t>
            </a:r>
          </a:p>
        </p:txBody>
      </p:sp>
    </p:spTree>
    <p:extLst>
      <p:ext uri="{BB962C8B-B14F-4D97-AF65-F5344CB8AC3E}">
        <p14:creationId xmlns:p14="http://schemas.microsoft.com/office/powerpoint/2010/main" val="2740877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30</Words>
  <Application>Microsoft Office PowerPoint</Application>
  <PresentationFormat>Szélesvásznú</PresentationFormat>
  <Paragraphs>13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Office-téma</vt:lpstr>
      <vt:lpstr>PowerPoint-bemutató</vt:lpstr>
    </vt:vector>
  </TitlesOfParts>
  <Company>ELTE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Halmágyi Aida Rebeka</dc:creator>
  <cp:lastModifiedBy>Halmágyi Aida Rebeka</cp:lastModifiedBy>
  <cp:revision>6</cp:revision>
  <dcterms:created xsi:type="dcterms:W3CDTF">2026-05-11T08:34:48Z</dcterms:created>
  <dcterms:modified xsi:type="dcterms:W3CDTF">2026-05-11T09:04:52Z</dcterms:modified>
</cp:coreProperties>
</file>