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824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D0751E4-A198-4F45-B6DC-1BF3801CC2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831E4FE-CDC6-4EF7-83FE-6144B30EC1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14A0DF6-F043-4D70-A583-FD5533E01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B4D1-5A06-4B11-A105-8A450C93E6BB}" type="datetimeFigureOut">
              <a:rPr lang="hu-HU" smtClean="0"/>
              <a:t>2025. 10. 09.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4C15DD9-A1CD-4FE6-860D-BE7A9E28D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52010FF-83AC-4B4B-B483-85EC9F713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0FA-1D20-49F6-9092-C3C98E9D72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6745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1B1AD19-8C3A-4F82-8171-7EAEB2228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CA4ECC8E-9F6A-4931-B452-F6776A10A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447EDA9-11BC-4BFE-A33E-6337C915A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B4D1-5A06-4B11-A105-8A450C93E6BB}" type="datetimeFigureOut">
              <a:rPr lang="hu-HU" smtClean="0"/>
              <a:t>2025. 10. 09.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2C25DAA-8852-4578-BBE5-DC53BD54A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4034242-A2BF-46BF-B363-86C1057F5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0FA-1D20-49F6-9092-C3C98E9D72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9749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D7335EF7-1845-40DD-9E85-8C06183DCA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8BD5C86C-8BA7-43BE-95E8-2F17988EF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0AD731B-2DC1-432D-915D-04B48049F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B4D1-5A06-4B11-A105-8A450C93E6BB}" type="datetimeFigureOut">
              <a:rPr lang="hu-HU" smtClean="0"/>
              <a:t>2025. 10. 09.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E8B75DB-1216-45EC-94CE-F3C0A8242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5FE8870-7D58-452B-A16E-F586359B9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0FA-1D20-49F6-9092-C3C98E9D72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4134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6B8EA39-6651-46F6-8A5B-54254E142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0334E92-ED90-41FD-BC49-B76339034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DA7B06A-A83E-4862-B9F1-3572B34C7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B4D1-5A06-4B11-A105-8A450C93E6BB}" type="datetimeFigureOut">
              <a:rPr lang="hu-HU" smtClean="0"/>
              <a:t>2025. 10. 09.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601333F-55C6-42BB-B4A5-1B94AD04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8CB7763-E061-4C5E-B317-3FFE304EC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0FA-1D20-49F6-9092-C3C98E9D72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819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33EC67E-A317-4BC6-86E6-F0F9AADE5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C83D696-2BAD-456C-A876-B2514FEA5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23742CB-906C-4733-A764-198E80239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B4D1-5A06-4B11-A105-8A450C93E6BB}" type="datetimeFigureOut">
              <a:rPr lang="hu-HU" smtClean="0"/>
              <a:t>2025. 10. 09.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28AC9AA-4982-4FA9-901E-AE3FEB896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AAF47DC-2E13-4C11-A673-24D3678D1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0FA-1D20-49F6-9092-C3C98E9D72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3956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EB814F3-4441-412C-978C-C604E7286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527FA36-0409-430E-BFB5-F47950C42E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57DB3CF1-4A0B-4C3F-98CA-C02B7131B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47F13EE-FF1E-4610-AEBB-376A33453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B4D1-5A06-4B11-A105-8A450C93E6BB}" type="datetimeFigureOut">
              <a:rPr lang="hu-HU" smtClean="0"/>
              <a:t>2025. 10. 09.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B3E272C-3C79-4263-B458-D9525B7BA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1C25A2E-C359-4D7D-95E8-16924024E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0FA-1D20-49F6-9092-C3C98E9D72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5486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E025F60-425D-45D8-AFF4-6A4ECE49F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F40C382-1E72-4A8A-9EC4-235D03C8B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A3820E9-2A24-40B1-ABE5-D28F7EC63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C1A9DA0D-ACAB-4847-9A25-C05DFF8CCB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FE8CD5A3-AFB1-41F2-A52D-638BBCCB42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EB530D57-C4D8-4155-8A79-ECAF02250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B4D1-5A06-4B11-A105-8A450C93E6BB}" type="datetimeFigureOut">
              <a:rPr lang="hu-HU" smtClean="0"/>
              <a:t>2025. 10. 09.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1DB8E6E7-F547-4072-9596-9158BBFAF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458457B1-B961-4A49-8F96-B991CBE7E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0FA-1D20-49F6-9092-C3C98E9D72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83011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790B902-849B-4A34-B240-18FC08839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A43529C3-DFA3-4CDF-8322-A36566D5E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B4D1-5A06-4B11-A105-8A450C93E6BB}" type="datetimeFigureOut">
              <a:rPr lang="hu-HU" smtClean="0"/>
              <a:t>2025. 10. 09.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9152FFF4-53F8-4A17-AC12-08727B0C1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19CA583B-142E-4BEE-9F61-C0546EB05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0FA-1D20-49F6-9092-C3C98E9D72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09927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0E15A10C-5710-4DC2-8C4D-312BA76F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B4D1-5A06-4B11-A105-8A450C93E6BB}" type="datetimeFigureOut">
              <a:rPr lang="hu-HU" smtClean="0"/>
              <a:t>2025. 10. 09.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5A3ECB7-F02C-4B21-8351-1A862525C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41F5417-330B-480E-B4B0-5AA5E8D54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0FA-1D20-49F6-9092-C3C98E9D72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7041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BCB9EE4-A629-423E-8514-28FAD4998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5484B4B-2C72-4AF9-9ECE-0ED3426BA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72E40F4-8E28-4C3A-8464-096D049CB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E6ABD5A-6F01-4678-A64A-FD8186225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B4D1-5A06-4B11-A105-8A450C93E6BB}" type="datetimeFigureOut">
              <a:rPr lang="hu-HU" smtClean="0"/>
              <a:t>2025. 10. 09.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3C6ED52-B4E3-402D-9265-EFBCC507B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EE416CC-2B67-4CE7-A720-BF20E7F54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0FA-1D20-49F6-9092-C3C98E9D72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0893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4AAD80-7CD4-4899-9E8B-D6EC8933C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77B04981-1F87-4D21-BF3A-DCBAA05879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F65F64E-8BF8-4497-A4BD-928563842C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1DF391D-0FFA-4C66-AF82-A21B9C808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B4D1-5A06-4B11-A105-8A450C93E6BB}" type="datetimeFigureOut">
              <a:rPr lang="hu-HU" smtClean="0"/>
              <a:t>2025. 10. 09.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8C1A30A-9310-4E57-A0F6-8942E4A2D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C1B4FC2-547D-4B52-8ECF-9A8FC1519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C0FA-1D20-49F6-9092-C3C98E9D72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4828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2551309-ADF3-4821-ADD2-30C571B2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A1A34A9-2D9B-469D-A09F-88880DF6D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D95AECE-086F-4930-9AAE-FFFBEA465B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FB4D1-5A06-4B11-A105-8A450C93E6BB}" type="datetimeFigureOut">
              <a:rPr lang="hu-HU" smtClean="0"/>
              <a:t>2025. 10. 09.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7F31485-E48E-44ED-AEE8-15461D6E12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B485B7C-7887-4EB2-917F-D6C31E54A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7C0FA-1D20-49F6-9092-C3C98E9D72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1655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Csoportba foglalás 8">
            <a:extLst>
              <a:ext uri="{FF2B5EF4-FFF2-40B4-BE49-F238E27FC236}">
                <a16:creationId xmlns:a16="http://schemas.microsoft.com/office/drawing/2014/main" id="{D1216EF6-2F45-47C3-9B88-5AC4FC5FA958}"/>
              </a:ext>
            </a:extLst>
          </p:cNvPr>
          <p:cNvGrpSpPr/>
          <p:nvPr/>
        </p:nvGrpSpPr>
        <p:grpSpPr>
          <a:xfrm>
            <a:off x="-1500325" y="828306"/>
            <a:ext cx="7997376" cy="1440000"/>
            <a:chOff x="-1500325" y="818146"/>
            <a:chExt cx="7997376" cy="1440000"/>
          </a:xfrm>
        </p:grpSpPr>
        <p:sp>
          <p:nvSpPr>
            <p:cNvPr id="26" name="Téglalap: lekerekített 25">
              <a:extLst>
                <a:ext uri="{FF2B5EF4-FFF2-40B4-BE49-F238E27FC236}">
                  <a16:creationId xmlns:a16="http://schemas.microsoft.com/office/drawing/2014/main" id="{C5D0361E-A4F4-4C7F-8B7B-7FB386D20AD4}"/>
                </a:ext>
              </a:extLst>
            </p:cNvPr>
            <p:cNvSpPr/>
            <p:nvPr/>
          </p:nvSpPr>
          <p:spPr>
            <a:xfrm>
              <a:off x="-1500325" y="818146"/>
              <a:ext cx="7997376" cy="1440000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" name="Ellipszis 4">
              <a:extLst>
                <a:ext uri="{FF2B5EF4-FFF2-40B4-BE49-F238E27FC236}">
                  <a16:creationId xmlns:a16="http://schemas.microsoft.com/office/drawing/2014/main" id="{BA201B1F-5D1D-4F98-B8F8-C36B0210B01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041007" y="890146"/>
              <a:ext cx="1296000" cy="129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0" dirty="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1</a:t>
              </a:r>
            </a:p>
          </p:txBody>
        </p:sp>
        <p:cxnSp>
          <p:nvCxnSpPr>
            <p:cNvPr id="34" name="Egyenes összekötő 33">
              <a:extLst>
                <a:ext uri="{FF2B5EF4-FFF2-40B4-BE49-F238E27FC236}">
                  <a16:creationId xmlns:a16="http://schemas.microsoft.com/office/drawing/2014/main" id="{F0E245E4-17DC-4831-AF1C-C50109D68A44}"/>
                </a:ext>
              </a:extLst>
            </p:cNvPr>
            <p:cNvCxnSpPr/>
            <p:nvPr/>
          </p:nvCxnSpPr>
          <p:spPr>
            <a:xfrm>
              <a:off x="1417221" y="1005656"/>
              <a:ext cx="0" cy="1104200"/>
            </a:xfrm>
            <a:prstGeom prst="line">
              <a:avLst/>
            </a:prstGeom>
            <a:ln w="412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5" name="Kép 34">
              <a:extLst>
                <a:ext uri="{FF2B5EF4-FFF2-40B4-BE49-F238E27FC236}">
                  <a16:creationId xmlns:a16="http://schemas.microsoft.com/office/drawing/2014/main" id="{748019B5-C790-431C-9E9D-6F1FBBCDE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550" y="1157756"/>
              <a:ext cx="857143" cy="800000"/>
            </a:xfrm>
            <a:prstGeom prst="rect">
              <a:avLst/>
            </a:prstGeom>
          </p:spPr>
        </p:pic>
        <p:sp>
          <p:nvSpPr>
            <p:cNvPr id="36" name="Szövegdoboz 35">
              <a:extLst>
                <a:ext uri="{FF2B5EF4-FFF2-40B4-BE49-F238E27FC236}">
                  <a16:creationId xmlns:a16="http://schemas.microsoft.com/office/drawing/2014/main" id="{21C6AFE4-33C2-43E6-B1F9-D17B1764EDE7}"/>
                </a:ext>
              </a:extLst>
            </p:cNvPr>
            <p:cNvSpPr txBox="1"/>
            <p:nvPr/>
          </p:nvSpPr>
          <p:spPr>
            <a:xfrm>
              <a:off x="1490336" y="1111480"/>
              <a:ext cx="3872883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3200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Kerüld</a:t>
              </a:r>
              <a:br>
                <a:rPr lang="hu-HU" sz="2800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</a:br>
              <a:r>
                <a:rPr lang="hu-HU" sz="2000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a túl erős napsütést!</a:t>
              </a:r>
            </a:p>
          </p:txBody>
        </p:sp>
      </p:grpSp>
      <p:grpSp>
        <p:nvGrpSpPr>
          <p:cNvPr id="10" name="Csoportba foglalás 9">
            <a:extLst>
              <a:ext uri="{FF2B5EF4-FFF2-40B4-BE49-F238E27FC236}">
                <a16:creationId xmlns:a16="http://schemas.microsoft.com/office/drawing/2014/main" id="{AEDCB997-44F9-41AF-AFE9-3FBE6030C57C}"/>
              </a:ext>
            </a:extLst>
          </p:cNvPr>
          <p:cNvGrpSpPr/>
          <p:nvPr/>
        </p:nvGrpSpPr>
        <p:grpSpPr>
          <a:xfrm>
            <a:off x="-2288720" y="2273262"/>
            <a:ext cx="7997376" cy="1440000"/>
            <a:chOff x="-2288720" y="2273262"/>
            <a:chExt cx="7997376" cy="1440000"/>
          </a:xfrm>
        </p:grpSpPr>
        <p:sp>
          <p:nvSpPr>
            <p:cNvPr id="29" name="Téglalap: lekerekített 28">
              <a:extLst>
                <a:ext uri="{FF2B5EF4-FFF2-40B4-BE49-F238E27FC236}">
                  <a16:creationId xmlns:a16="http://schemas.microsoft.com/office/drawing/2014/main" id="{C47BBEA3-23D8-4DD5-80AC-185411E80628}"/>
                </a:ext>
              </a:extLst>
            </p:cNvPr>
            <p:cNvSpPr/>
            <p:nvPr/>
          </p:nvSpPr>
          <p:spPr>
            <a:xfrm>
              <a:off x="-2288720" y="2273262"/>
              <a:ext cx="7997376" cy="1440000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12" name="Ellipszis 11">
              <a:extLst>
                <a:ext uri="{FF2B5EF4-FFF2-40B4-BE49-F238E27FC236}">
                  <a16:creationId xmlns:a16="http://schemas.microsoft.com/office/drawing/2014/main" id="{E71985D4-B738-4300-8B13-1E216828BE1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52611" y="2345262"/>
              <a:ext cx="1296000" cy="129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2</a:t>
              </a:r>
            </a:p>
          </p:txBody>
        </p:sp>
        <p:cxnSp>
          <p:nvCxnSpPr>
            <p:cNvPr id="37" name="Egyenes összekötő 36">
              <a:extLst>
                <a:ext uri="{FF2B5EF4-FFF2-40B4-BE49-F238E27FC236}">
                  <a16:creationId xmlns:a16="http://schemas.microsoft.com/office/drawing/2014/main" id="{7F420C7E-8FB3-46A2-B2C0-F54BA801B9D7}"/>
                </a:ext>
              </a:extLst>
            </p:cNvPr>
            <p:cNvCxnSpPr/>
            <p:nvPr/>
          </p:nvCxnSpPr>
          <p:spPr>
            <a:xfrm>
              <a:off x="1417221" y="2398454"/>
              <a:ext cx="0" cy="1104200"/>
            </a:xfrm>
            <a:prstGeom prst="line">
              <a:avLst/>
            </a:prstGeom>
            <a:ln w="412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8" name="Kép 37">
              <a:extLst>
                <a:ext uri="{FF2B5EF4-FFF2-40B4-BE49-F238E27FC236}">
                  <a16:creationId xmlns:a16="http://schemas.microsoft.com/office/drawing/2014/main" id="{9AAB6135-01ED-4EE6-AA32-0095CBFD04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550" y="2550554"/>
              <a:ext cx="857143" cy="800000"/>
            </a:xfrm>
            <a:prstGeom prst="rect">
              <a:avLst/>
            </a:prstGeom>
          </p:spPr>
        </p:pic>
        <p:sp>
          <p:nvSpPr>
            <p:cNvPr id="39" name="Szövegdoboz 38">
              <a:extLst>
                <a:ext uri="{FF2B5EF4-FFF2-40B4-BE49-F238E27FC236}">
                  <a16:creationId xmlns:a16="http://schemas.microsoft.com/office/drawing/2014/main" id="{93D160C8-D717-4011-A661-57E0F35E1DC2}"/>
                </a:ext>
              </a:extLst>
            </p:cNvPr>
            <p:cNvSpPr txBox="1"/>
            <p:nvPr/>
          </p:nvSpPr>
          <p:spPr>
            <a:xfrm>
              <a:off x="1632378" y="2467151"/>
              <a:ext cx="2351528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3200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Fedd</a:t>
              </a:r>
              <a:endParaRPr lang="hu-HU" sz="20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endParaRPr>
            </a:p>
            <a:p>
              <a:r>
                <a:rPr lang="hu-HU" sz="2000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el a testedet!</a:t>
              </a:r>
            </a:p>
          </p:txBody>
        </p:sp>
      </p:grpSp>
      <p:grpSp>
        <p:nvGrpSpPr>
          <p:cNvPr id="7" name="Csoportba foglalás 6">
            <a:extLst>
              <a:ext uri="{FF2B5EF4-FFF2-40B4-BE49-F238E27FC236}">
                <a16:creationId xmlns:a16="http://schemas.microsoft.com/office/drawing/2014/main" id="{6D31394B-A322-43B9-B546-E04D9CDA15CB}"/>
              </a:ext>
            </a:extLst>
          </p:cNvPr>
          <p:cNvGrpSpPr/>
          <p:nvPr/>
        </p:nvGrpSpPr>
        <p:grpSpPr>
          <a:xfrm>
            <a:off x="-1188728" y="3713138"/>
            <a:ext cx="7997376" cy="1440000"/>
            <a:chOff x="-868688" y="3713138"/>
            <a:chExt cx="7997376" cy="1440000"/>
          </a:xfrm>
        </p:grpSpPr>
        <p:sp>
          <p:nvSpPr>
            <p:cNvPr id="31" name="Téglalap: lekerekített 30">
              <a:extLst>
                <a:ext uri="{FF2B5EF4-FFF2-40B4-BE49-F238E27FC236}">
                  <a16:creationId xmlns:a16="http://schemas.microsoft.com/office/drawing/2014/main" id="{FA130540-948B-41A5-AB5B-4632F0765104}"/>
                </a:ext>
              </a:extLst>
            </p:cNvPr>
            <p:cNvSpPr/>
            <p:nvPr/>
          </p:nvSpPr>
          <p:spPr>
            <a:xfrm>
              <a:off x="-868688" y="3713138"/>
              <a:ext cx="7997376" cy="1440000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6BDB40C1-D2B8-4E02-89F4-74B849681CD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72644" y="3785138"/>
              <a:ext cx="1296000" cy="129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0" dirty="0">
                  <a:solidFill>
                    <a:schemeClr val="accent1">
                      <a:lumMod val="75000"/>
                    </a:schemeClr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3</a:t>
              </a:r>
            </a:p>
          </p:txBody>
        </p:sp>
        <p:grpSp>
          <p:nvGrpSpPr>
            <p:cNvPr id="6" name="Csoportba foglalás 5">
              <a:extLst>
                <a:ext uri="{FF2B5EF4-FFF2-40B4-BE49-F238E27FC236}">
                  <a16:creationId xmlns:a16="http://schemas.microsoft.com/office/drawing/2014/main" id="{2688F1F3-2D91-4208-934C-62F26639135D}"/>
                </a:ext>
              </a:extLst>
            </p:cNvPr>
            <p:cNvGrpSpPr/>
            <p:nvPr/>
          </p:nvGrpSpPr>
          <p:grpSpPr>
            <a:xfrm>
              <a:off x="625430" y="3857229"/>
              <a:ext cx="3983357" cy="1104200"/>
              <a:chOff x="625430" y="3857229"/>
              <a:chExt cx="3983357" cy="1104200"/>
            </a:xfrm>
          </p:grpSpPr>
          <p:cxnSp>
            <p:nvCxnSpPr>
              <p:cNvPr id="40" name="Egyenes összekötő 39">
                <a:extLst>
                  <a:ext uri="{FF2B5EF4-FFF2-40B4-BE49-F238E27FC236}">
                    <a16:creationId xmlns:a16="http://schemas.microsoft.com/office/drawing/2014/main" id="{7F96F2CC-5439-4449-907B-29EBDF9772CE}"/>
                  </a:ext>
                </a:extLst>
              </p:cNvPr>
              <p:cNvCxnSpPr/>
              <p:nvPr/>
            </p:nvCxnSpPr>
            <p:spPr>
              <a:xfrm>
                <a:off x="1727101" y="3857229"/>
                <a:ext cx="0" cy="1104200"/>
              </a:xfrm>
              <a:prstGeom prst="line">
                <a:avLst/>
              </a:prstGeom>
              <a:ln w="412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41" name="Kép 40">
                <a:extLst>
                  <a:ext uri="{FF2B5EF4-FFF2-40B4-BE49-F238E27FC236}">
                    <a16:creationId xmlns:a16="http://schemas.microsoft.com/office/drawing/2014/main" id="{FD361602-B3BE-40D5-850D-8CE10E77476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5430" y="4009329"/>
                <a:ext cx="857143" cy="800000"/>
              </a:xfrm>
              <a:prstGeom prst="rect">
                <a:avLst/>
              </a:prstGeom>
            </p:spPr>
          </p:pic>
          <p:sp>
            <p:nvSpPr>
              <p:cNvPr id="42" name="Szövegdoboz 41">
                <a:extLst>
                  <a:ext uri="{FF2B5EF4-FFF2-40B4-BE49-F238E27FC236}">
                    <a16:creationId xmlns:a16="http://schemas.microsoft.com/office/drawing/2014/main" id="{94AB53D4-1852-487C-9818-B045BC57B2F0}"/>
                  </a:ext>
                </a:extLst>
              </p:cNvPr>
              <p:cNvSpPr txBox="1"/>
              <p:nvPr/>
            </p:nvSpPr>
            <p:spPr>
              <a:xfrm>
                <a:off x="1862359" y="3897878"/>
                <a:ext cx="2746428" cy="892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sz="3200" dirty="0">
                    <a:solidFill>
                      <a:schemeClr val="bg1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rPr>
                  <a:t>Ismerd</a:t>
                </a:r>
              </a:p>
              <a:p>
                <a:r>
                  <a:rPr lang="hu-HU" sz="2000" dirty="0">
                    <a:solidFill>
                      <a:schemeClr val="bg1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rPr>
                  <a:t>meg a napvédőket!</a:t>
                </a:r>
              </a:p>
            </p:txBody>
          </p:sp>
        </p:grpSp>
      </p:grpSp>
      <p:grpSp>
        <p:nvGrpSpPr>
          <p:cNvPr id="4" name="Csoportba foglalás 3">
            <a:extLst>
              <a:ext uri="{FF2B5EF4-FFF2-40B4-BE49-F238E27FC236}">
                <a16:creationId xmlns:a16="http://schemas.microsoft.com/office/drawing/2014/main" id="{6C161C9A-2B62-4237-B3A6-49CEE9F2D489}"/>
              </a:ext>
            </a:extLst>
          </p:cNvPr>
          <p:cNvGrpSpPr/>
          <p:nvPr/>
        </p:nvGrpSpPr>
        <p:grpSpPr>
          <a:xfrm>
            <a:off x="-680578" y="5152212"/>
            <a:ext cx="7997376" cy="1440000"/>
            <a:chOff x="-680578" y="5152212"/>
            <a:chExt cx="7997376" cy="1440000"/>
          </a:xfrm>
        </p:grpSpPr>
        <p:grpSp>
          <p:nvGrpSpPr>
            <p:cNvPr id="3" name="Csoportba foglalás 2">
              <a:extLst>
                <a:ext uri="{FF2B5EF4-FFF2-40B4-BE49-F238E27FC236}">
                  <a16:creationId xmlns:a16="http://schemas.microsoft.com/office/drawing/2014/main" id="{522C513D-3F68-4B45-81C2-8AD74501ADA8}"/>
                </a:ext>
              </a:extLst>
            </p:cNvPr>
            <p:cNvGrpSpPr/>
            <p:nvPr/>
          </p:nvGrpSpPr>
          <p:grpSpPr>
            <a:xfrm>
              <a:off x="-680578" y="5152212"/>
              <a:ext cx="7997376" cy="1440000"/>
              <a:chOff x="-680578" y="5152212"/>
              <a:chExt cx="7997376" cy="1440000"/>
            </a:xfrm>
          </p:grpSpPr>
          <p:sp>
            <p:nvSpPr>
              <p:cNvPr id="33" name="Téglalap: lekerekített 32">
                <a:extLst>
                  <a:ext uri="{FF2B5EF4-FFF2-40B4-BE49-F238E27FC236}">
                    <a16:creationId xmlns:a16="http://schemas.microsoft.com/office/drawing/2014/main" id="{5F2B0534-75E7-4D1C-AE12-096B39B89D83}"/>
                  </a:ext>
                </a:extLst>
              </p:cNvPr>
              <p:cNvSpPr/>
              <p:nvPr/>
            </p:nvSpPr>
            <p:spPr>
              <a:xfrm>
                <a:off x="-680578" y="5152212"/>
                <a:ext cx="7997376" cy="1440000"/>
              </a:xfrm>
              <a:prstGeom prst="roundRect">
                <a:avLst>
                  <a:gd name="adj" fmla="val 50000"/>
                </a:avLst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18" name="Ellipszis 17">
                <a:extLst>
                  <a:ext uri="{FF2B5EF4-FFF2-40B4-BE49-F238E27FC236}">
                    <a16:creationId xmlns:a16="http://schemas.microsoft.com/office/drawing/2014/main" id="{B99879C4-29FA-43E4-9CDF-784F7C23EC3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860754" y="5224212"/>
                <a:ext cx="1296000" cy="1296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u-HU" sz="8000" dirty="0">
                    <a:solidFill>
                      <a:schemeClr val="accent1">
                        <a:lumMod val="50000"/>
                      </a:schemeClr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rPr>
                  <a:t>4</a:t>
                </a:r>
              </a:p>
            </p:txBody>
          </p:sp>
        </p:grpSp>
        <p:grpSp>
          <p:nvGrpSpPr>
            <p:cNvPr id="2" name="Csoportba foglalás 1">
              <a:extLst>
                <a:ext uri="{FF2B5EF4-FFF2-40B4-BE49-F238E27FC236}">
                  <a16:creationId xmlns:a16="http://schemas.microsoft.com/office/drawing/2014/main" id="{168B3CC9-AD66-4763-B962-E2721E891A80}"/>
                </a:ext>
              </a:extLst>
            </p:cNvPr>
            <p:cNvGrpSpPr/>
            <p:nvPr/>
          </p:nvGrpSpPr>
          <p:grpSpPr>
            <a:xfrm>
              <a:off x="310470" y="5194606"/>
              <a:ext cx="4806984" cy="1201314"/>
              <a:chOff x="-19730" y="5194606"/>
              <a:chExt cx="4806984" cy="1201314"/>
            </a:xfrm>
          </p:grpSpPr>
          <p:cxnSp>
            <p:nvCxnSpPr>
              <p:cNvPr id="43" name="Egyenes összekötő 42">
                <a:extLst>
                  <a:ext uri="{FF2B5EF4-FFF2-40B4-BE49-F238E27FC236}">
                    <a16:creationId xmlns:a16="http://schemas.microsoft.com/office/drawing/2014/main" id="{1E687D4B-839F-40B7-809D-4259951DE963}"/>
                  </a:ext>
                </a:extLst>
              </p:cNvPr>
              <p:cNvCxnSpPr/>
              <p:nvPr/>
            </p:nvCxnSpPr>
            <p:spPr>
              <a:xfrm>
                <a:off x="1081941" y="5291720"/>
                <a:ext cx="0" cy="1104200"/>
              </a:xfrm>
              <a:prstGeom prst="line">
                <a:avLst/>
              </a:prstGeom>
              <a:ln w="412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44" name="Kép 43">
                <a:extLst>
                  <a:ext uri="{FF2B5EF4-FFF2-40B4-BE49-F238E27FC236}">
                    <a16:creationId xmlns:a16="http://schemas.microsoft.com/office/drawing/2014/main" id="{8229995F-8AD1-4887-8BDA-B6C0EFC2C9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19730" y="5443820"/>
                <a:ext cx="857143" cy="800000"/>
              </a:xfrm>
              <a:prstGeom prst="rect">
                <a:avLst/>
              </a:prstGeom>
            </p:spPr>
          </p:pic>
          <p:sp>
            <p:nvSpPr>
              <p:cNvPr id="45" name="Szövegdoboz 44">
                <a:extLst>
                  <a:ext uri="{FF2B5EF4-FFF2-40B4-BE49-F238E27FC236}">
                    <a16:creationId xmlns:a16="http://schemas.microsoft.com/office/drawing/2014/main" id="{F8803CF8-BE70-4B1B-A7EC-FDF35193ADE7}"/>
                  </a:ext>
                </a:extLst>
              </p:cNvPr>
              <p:cNvSpPr txBox="1"/>
              <p:nvPr/>
            </p:nvSpPr>
            <p:spPr>
              <a:xfrm>
                <a:off x="1155056" y="5194606"/>
                <a:ext cx="363219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sz="3200" dirty="0">
                    <a:solidFill>
                      <a:schemeClr val="bg1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rPr>
                  <a:t>Védd</a:t>
                </a:r>
              </a:p>
              <a:p>
                <a:r>
                  <a:rPr lang="hu-HU" sz="2000" dirty="0">
                    <a:solidFill>
                      <a:schemeClr val="bg1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rPr>
                  <a:t>a gyermekeket a közvetlen napsugárzás ellen!</a:t>
                </a:r>
              </a:p>
            </p:txBody>
          </p:sp>
        </p:grpSp>
      </p:grp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1003D86B-6522-4E33-923A-D2C5A1FDD606}"/>
              </a:ext>
            </a:extLst>
          </p:cNvPr>
          <p:cNvSpPr txBox="1"/>
          <p:nvPr/>
        </p:nvSpPr>
        <p:spPr>
          <a:xfrm>
            <a:off x="7327900" y="793411"/>
            <a:ext cx="4711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cap="all" dirty="0">
                <a:solidFill>
                  <a:schemeClr val="bg1">
                    <a:lumMod val="50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 napozás aranyszabályai</a:t>
            </a:r>
          </a:p>
        </p:txBody>
      </p:sp>
    </p:spTree>
    <p:extLst>
      <p:ext uri="{BB962C8B-B14F-4D97-AF65-F5344CB8AC3E}">
        <p14:creationId xmlns:p14="http://schemas.microsoft.com/office/powerpoint/2010/main" val="818565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Szélesvásznú</PresentationFormat>
  <Paragraphs>12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2025-08-06T17:42:52Z</dcterms:created>
  <dcterms:modified xsi:type="dcterms:W3CDTF">2025-10-09T05:37:10Z</dcterms:modified>
</cp:coreProperties>
</file>